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3" r:id="rId5"/>
    <p:sldId id="262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2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5786" y="5357826"/>
            <a:ext cx="7658100" cy="757238"/>
          </a:xfrm>
          <a:prstGeom prst="roundRect">
            <a:avLst/>
          </a:prstGeom>
          <a:solidFill>
            <a:srgbClr val="1D7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Кемеровский муниципальный район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99" t="19018" r="32351" b="32902"/>
          <a:stretch/>
        </p:blipFill>
        <p:spPr bwMode="auto">
          <a:xfrm>
            <a:off x="1619672" y="334197"/>
            <a:ext cx="5880538" cy="502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977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642918"/>
            <a:ext cx="8424936" cy="403244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Из поискового запроса необходимо выбрать «Личный кабинет граждан Кемеровской области»</a:t>
            </a: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928662" y="1928802"/>
            <a:ext cx="6858048" cy="3714776"/>
            <a:chOff x="1708" y="325"/>
            <a:chExt cx="8852" cy="498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8" y="324"/>
              <a:ext cx="8852" cy="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015" y="1394"/>
              <a:ext cx="3620" cy="599"/>
            </a:xfrm>
            <a:custGeom>
              <a:avLst/>
              <a:gdLst/>
              <a:ahLst/>
              <a:cxnLst>
                <a:cxn ang="0">
                  <a:pos x="1691" y="0"/>
                </a:cxn>
                <a:cxn ang="0">
                  <a:pos x="1459" y="5"/>
                </a:cxn>
                <a:cxn ang="0">
                  <a:pos x="1238" y="15"/>
                </a:cxn>
                <a:cxn ang="0">
                  <a:pos x="1028" y="29"/>
                </a:cxn>
                <a:cxn ang="0">
                  <a:pos x="833" y="47"/>
                </a:cxn>
                <a:cxn ang="0">
                  <a:pos x="653" y="69"/>
                </a:cxn>
                <a:cxn ang="0">
                  <a:pos x="491" y="94"/>
                </a:cxn>
                <a:cxn ang="0">
                  <a:pos x="349" y="122"/>
                </a:cxn>
                <a:cxn ang="0">
                  <a:pos x="177" y="170"/>
                </a:cxn>
                <a:cxn ang="0">
                  <a:pos x="34" y="241"/>
                </a:cxn>
                <a:cxn ang="0">
                  <a:pos x="4" y="319"/>
                </a:cxn>
                <a:cxn ang="0">
                  <a:pos x="131" y="411"/>
                </a:cxn>
                <a:cxn ang="0">
                  <a:pos x="349" y="476"/>
                </a:cxn>
                <a:cxn ang="0">
                  <a:pos x="491" y="504"/>
                </a:cxn>
                <a:cxn ang="0">
                  <a:pos x="653" y="530"/>
                </a:cxn>
                <a:cxn ang="0">
                  <a:pos x="833" y="551"/>
                </a:cxn>
                <a:cxn ang="0">
                  <a:pos x="1028" y="569"/>
                </a:cxn>
                <a:cxn ang="0">
                  <a:pos x="1238" y="583"/>
                </a:cxn>
                <a:cxn ang="0">
                  <a:pos x="1459" y="593"/>
                </a:cxn>
                <a:cxn ang="0">
                  <a:pos x="1691" y="598"/>
                </a:cxn>
                <a:cxn ang="0">
                  <a:pos x="1929" y="598"/>
                </a:cxn>
                <a:cxn ang="0">
                  <a:pos x="2161" y="593"/>
                </a:cxn>
                <a:cxn ang="0">
                  <a:pos x="2382" y="583"/>
                </a:cxn>
                <a:cxn ang="0">
                  <a:pos x="2592" y="569"/>
                </a:cxn>
                <a:cxn ang="0">
                  <a:pos x="2787" y="551"/>
                </a:cxn>
                <a:cxn ang="0">
                  <a:pos x="2967" y="530"/>
                </a:cxn>
                <a:cxn ang="0">
                  <a:pos x="3129" y="504"/>
                </a:cxn>
                <a:cxn ang="0">
                  <a:pos x="3271" y="476"/>
                </a:cxn>
                <a:cxn ang="0">
                  <a:pos x="3443" y="429"/>
                </a:cxn>
                <a:cxn ang="0">
                  <a:pos x="3586" y="357"/>
                </a:cxn>
                <a:cxn ang="0">
                  <a:pos x="3616" y="280"/>
                </a:cxn>
                <a:cxn ang="0">
                  <a:pos x="3489" y="187"/>
                </a:cxn>
                <a:cxn ang="0">
                  <a:pos x="3271" y="122"/>
                </a:cxn>
                <a:cxn ang="0">
                  <a:pos x="3129" y="94"/>
                </a:cxn>
                <a:cxn ang="0">
                  <a:pos x="2967" y="69"/>
                </a:cxn>
                <a:cxn ang="0">
                  <a:pos x="2787" y="47"/>
                </a:cxn>
                <a:cxn ang="0">
                  <a:pos x="2592" y="29"/>
                </a:cxn>
                <a:cxn ang="0">
                  <a:pos x="2382" y="15"/>
                </a:cxn>
                <a:cxn ang="0">
                  <a:pos x="2161" y="5"/>
                </a:cxn>
                <a:cxn ang="0">
                  <a:pos x="1929" y="0"/>
                </a:cxn>
              </a:cxnLst>
              <a:rect l="0" t="0" r="r" b="b"/>
              <a:pathLst>
                <a:path w="3620" h="599">
                  <a:moveTo>
                    <a:pt x="1810" y="0"/>
                  </a:moveTo>
                  <a:lnTo>
                    <a:pt x="1691" y="0"/>
                  </a:lnTo>
                  <a:lnTo>
                    <a:pt x="1574" y="2"/>
                  </a:lnTo>
                  <a:lnTo>
                    <a:pt x="1459" y="5"/>
                  </a:lnTo>
                  <a:lnTo>
                    <a:pt x="1347" y="10"/>
                  </a:lnTo>
                  <a:lnTo>
                    <a:pt x="1238" y="15"/>
                  </a:lnTo>
                  <a:lnTo>
                    <a:pt x="1132" y="21"/>
                  </a:lnTo>
                  <a:lnTo>
                    <a:pt x="1028" y="29"/>
                  </a:lnTo>
                  <a:lnTo>
                    <a:pt x="929" y="37"/>
                  </a:lnTo>
                  <a:lnTo>
                    <a:pt x="833" y="47"/>
                  </a:lnTo>
                  <a:lnTo>
                    <a:pt x="741" y="57"/>
                  </a:lnTo>
                  <a:lnTo>
                    <a:pt x="653" y="69"/>
                  </a:lnTo>
                  <a:lnTo>
                    <a:pt x="570" y="81"/>
                  </a:lnTo>
                  <a:lnTo>
                    <a:pt x="491" y="94"/>
                  </a:lnTo>
                  <a:lnTo>
                    <a:pt x="418" y="108"/>
                  </a:lnTo>
                  <a:lnTo>
                    <a:pt x="349" y="122"/>
                  </a:lnTo>
                  <a:lnTo>
                    <a:pt x="286" y="137"/>
                  </a:lnTo>
                  <a:lnTo>
                    <a:pt x="177" y="170"/>
                  </a:lnTo>
                  <a:lnTo>
                    <a:pt x="92" y="204"/>
                  </a:lnTo>
                  <a:lnTo>
                    <a:pt x="34" y="241"/>
                  </a:lnTo>
                  <a:lnTo>
                    <a:pt x="0" y="299"/>
                  </a:lnTo>
                  <a:lnTo>
                    <a:pt x="4" y="319"/>
                  </a:lnTo>
                  <a:lnTo>
                    <a:pt x="60" y="376"/>
                  </a:lnTo>
                  <a:lnTo>
                    <a:pt x="131" y="411"/>
                  </a:lnTo>
                  <a:lnTo>
                    <a:pt x="229" y="445"/>
                  </a:lnTo>
                  <a:lnTo>
                    <a:pt x="349" y="476"/>
                  </a:lnTo>
                  <a:lnTo>
                    <a:pt x="418" y="491"/>
                  </a:lnTo>
                  <a:lnTo>
                    <a:pt x="491" y="504"/>
                  </a:lnTo>
                  <a:lnTo>
                    <a:pt x="570" y="517"/>
                  </a:lnTo>
                  <a:lnTo>
                    <a:pt x="653" y="530"/>
                  </a:lnTo>
                  <a:lnTo>
                    <a:pt x="741" y="541"/>
                  </a:lnTo>
                  <a:lnTo>
                    <a:pt x="833" y="551"/>
                  </a:lnTo>
                  <a:lnTo>
                    <a:pt x="929" y="561"/>
                  </a:lnTo>
                  <a:lnTo>
                    <a:pt x="1028" y="569"/>
                  </a:lnTo>
                  <a:lnTo>
                    <a:pt x="1132" y="577"/>
                  </a:lnTo>
                  <a:lnTo>
                    <a:pt x="1238" y="583"/>
                  </a:lnTo>
                  <a:lnTo>
                    <a:pt x="1347" y="589"/>
                  </a:lnTo>
                  <a:lnTo>
                    <a:pt x="1459" y="593"/>
                  </a:lnTo>
                  <a:lnTo>
                    <a:pt x="1574" y="596"/>
                  </a:lnTo>
                  <a:lnTo>
                    <a:pt x="1691" y="598"/>
                  </a:lnTo>
                  <a:lnTo>
                    <a:pt x="1810" y="599"/>
                  </a:lnTo>
                  <a:lnTo>
                    <a:pt x="1929" y="598"/>
                  </a:lnTo>
                  <a:lnTo>
                    <a:pt x="2046" y="596"/>
                  </a:lnTo>
                  <a:lnTo>
                    <a:pt x="2161" y="593"/>
                  </a:lnTo>
                  <a:lnTo>
                    <a:pt x="2273" y="589"/>
                  </a:lnTo>
                  <a:lnTo>
                    <a:pt x="2382" y="583"/>
                  </a:lnTo>
                  <a:lnTo>
                    <a:pt x="2488" y="577"/>
                  </a:lnTo>
                  <a:lnTo>
                    <a:pt x="2592" y="569"/>
                  </a:lnTo>
                  <a:lnTo>
                    <a:pt x="2691" y="561"/>
                  </a:lnTo>
                  <a:lnTo>
                    <a:pt x="2787" y="551"/>
                  </a:lnTo>
                  <a:lnTo>
                    <a:pt x="2879" y="541"/>
                  </a:lnTo>
                  <a:lnTo>
                    <a:pt x="2967" y="530"/>
                  </a:lnTo>
                  <a:lnTo>
                    <a:pt x="3050" y="517"/>
                  </a:lnTo>
                  <a:lnTo>
                    <a:pt x="3129" y="504"/>
                  </a:lnTo>
                  <a:lnTo>
                    <a:pt x="3202" y="491"/>
                  </a:lnTo>
                  <a:lnTo>
                    <a:pt x="3271" y="476"/>
                  </a:lnTo>
                  <a:lnTo>
                    <a:pt x="3334" y="461"/>
                  </a:lnTo>
                  <a:lnTo>
                    <a:pt x="3443" y="429"/>
                  </a:lnTo>
                  <a:lnTo>
                    <a:pt x="3528" y="394"/>
                  </a:lnTo>
                  <a:lnTo>
                    <a:pt x="3586" y="357"/>
                  </a:lnTo>
                  <a:lnTo>
                    <a:pt x="3620" y="299"/>
                  </a:lnTo>
                  <a:lnTo>
                    <a:pt x="3616" y="280"/>
                  </a:lnTo>
                  <a:lnTo>
                    <a:pt x="3560" y="223"/>
                  </a:lnTo>
                  <a:lnTo>
                    <a:pt x="3489" y="187"/>
                  </a:lnTo>
                  <a:lnTo>
                    <a:pt x="3391" y="153"/>
                  </a:lnTo>
                  <a:lnTo>
                    <a:pt x="3271" y="122"/>
                  </a:lnTo>
                  <a:lnTo>
                    <a:pt x="3202" y="108"/>
                  </a:lnTo>
                  <a:lnTo>
                    <a:pt x="3129" y="94"/>
                  </a:lnTo>
                  <a:lnTo>
                    <a:pt x="3050" y="81"/>
                  </a:lnTo>
                  <a:lnTo>
                    <a:pt x="2967" y="69"/>
                  </a:lnTo>
                  <a:lnTo>
                    <a:pt x="2879" y="57"/>
                  </a:lnTo>
                  <a:lnTo>
                    <a:pt x="2787" y="47"/>
                  </a:lnTo>
                  <a:lnTo>
                    <a:pt x="2691" y="37"/>
                  </a:lnTo>
                  <a:lnTo>
                    <a:pt x="2592" y="29"/>
                  </a:lnTo>
                  <a:lnTo>
                    <a:pt x="2488" y="21"/>
                  </a:lnTo>
                  <a:lnTo>
                    <a:pt x="2382" y="15"/>
                  </a:lnTo>
                  <a:lnTo>
                    <a:pt x="2273" y="10"/>
                  </a:lnTo>
                  <a:lnTo>
                    <a:pt x="2161" y="5"/>
                  </a:lnTo>
                  <a:lnTo>
                    <a:pt x="2046" y="2"/>
                  </a:lnTo>
                  <a:lnTo>
                    <a:pt x="1929" y="0"/>
                  </a:lnTo>
                  <a:lnTo>
                    <a:pt x="1810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642918"/>
            <a:ext cx="8424936" cy="40324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открывшемся окне «Вход в личный кабинет» родителю необходимо ввести полученный логин и пароль и нажать кнопку «Войти».</a:t>
            </a:r>
          </a:p>
          <a:p>
            <a:pPr lvl="0"/>
            <a:endParaRPr lang="ru-RU" sz="2400" dirty="0" smtClean="0"/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214414" y="2000240"/>
            <a:ext cx="5821362" cy="3805237"/>
            <a:chOff x="1548" y="325"/>
            <a:chExt cx="9168" cy="5992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8" y="325"/>
              <a:ext cx="9168" cy="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63" y="2629"/>
              <a:ext cx="1501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663" y="2629"/>
              <a:ext cx="1501" cy="2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3714" y="2335"/>
              <a:ext cx="1450" cy="2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3714" y="2335"/>
              <a:ext cx="1450" cy="2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3375" y="2160"/>
              <a:ext cx="2325" cy="960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1057" y="2"/>
                </a:cxn>
                <a:cxn ang="0">
                  <a:pos x="954" y="8"/>
                </a:cxn>
                <a:cxn ang="0">
                  <a:pos x="853" y="17"/>
                </a:cxn>
                <a:cxn ang="0">
                  <a:pos x="757" y="30"/>
                </a:cxn>
                <a:cxn ang="0">
                  <a:pos x="664" y="46"/>
                </a:cxn>
                <a:cxn ang="0">
                  <a:pos x="576" y="66"/>
                </a:cxn>
                <a:cxn ang="0">
                  <a:pos x="492" y="88"/>
                </a:cxn>
                <a:cxn ang="0">
                  <a:pos x="414" y="113"/>
                </a:cxn>
                <a:cxn ang="0">
                  <a:pos x="340" y="141"/>
                </a:cxn>
                <a:cxn ang="0">
                  <a:pos x="273" y="171"/>
                </a:cxn>
                <a:cxn ang="0">
                  <a:pos x="213" y="203"/>
                </a:cxn>
                <a:cxn ang="0">
                  <a:pos x="159" y="238"/>
                </a:cxn>
                <a:cxn ang="0">
                  <a:pos x="73" y="313"/>
                </a:cxn>
                <a:cxn ang="0">
                  <a:pos x="19" y="394"/>
                </a:cxn>
                <a:cxn ang="0">
                  <a:pos x="0" y="480"/>
                </a:cxn>
                <a:cxn ang="0">
                  <a:pos x="5" y="524"/>
                </a:cxn>
                <a:cxn ang="0">
                  <a:pos x="42" y="608"/>
                </a:cxn>
                <a:cxn ang="0">
                  <a:pos x="112" y="686"/>
                </a:cxn>
                <a:cxn ang="0">
                  <a:pos x="213" y="757"/>
                </a:cxn>
                <a:cxn ang="0">
                  <a:pos x="273" y="789"/>
                </a:cxn>
                <a:cxn ang="0">
                  <a:pos x="340" y="820"/>
                </a:cxn>
                <a:cxn ang="0">
                  <a:pos x="414" y="847"/>
                </a:cxn>
                <a:cxn ang="0">
                  <a:pos x="492" y="872"/>
                </a:cxn>
                <a:cxn ang="0">
                  <a:pos x="576" y="895"/>
                </a:cxn>
                <a:cxn ang="0">
                  <a:pos x="664" y="914"/>
                </a:cxn>
                <a:cxn ang="0">
                  <a:pos x="757" y="930"/>
                </a:cxn>
                <a:cxn ang="0">
                  <a:pos x="853" y="943"/>
                </a:cxn>
                <a:cxn ang="0">
                  <a:pos x="954" y="952"/>
                </a:cxn>
                <a:cxn ang="0">
                  <a:pos x="1057" y="958"/>
                </a:cxn>
                <a:cxn ang="0">
                  <a:pos x="1163" y="960"/>
                </a:cxn>
                <a:cxn ang="0">
                  <a:pos x="1268" y="958"/>
                </a:cxn>
                <a:cxn ang="0">
                  <a:pos x="1372" y="952"/>
                </a:cxn>
                <a:cxn ang="0">
                  <a:pos x="1472" y="943"/>
                </a:cxn>
                <a:cxn ang="0">
                  <a:pos x="1568" y="930"/>
                </a:cxn>
                <a:cxn ang="0">
                  <a:pos x="1661" y="914"/>
                </a:cxn>
                <a:cxn ang="0">
                  <a:pos x="1749" y="895"/>
                </a:cxn>
                <a:cxn ang="0">
                  <a:pos x="1833" y="872"/>
                </a:cxn>
                <a:cxn ang="0">
                  <a:pos x="1912" y="847"/>
                </a:cxn>
                <a:cxn ang="0">
                  <a:pos x="1985" y="820"/>
                </a:cxn>
                <a:cxn ang="0">
                  <a:pos x="2052" y="789"/>
                </a:cxn>
                <a:cxn ang="0">
                  <a:pos x="2112" y="757"/>
                </a:cxn>
                <a:cxn ang="0">
                  <a:pos x="2166" y="722"/>
                </a:cxn>
                <a:cxn ang="0">
                  <a:pos x="2252" y="648"/>
                </a:cxn>
                <a:cxn ang="0">
                  <a:pos x="2306" y="566"/>
                </a:cxn>
                <a:cxn ang="0">
                  <a:pos x="2325" y="480"/>
                </a:cxn>
                <a:cxn ang="0">
                  <a:pos x="2320" y="436"/>
                </a:cxn>
                <a:cxn ang="0">
                  <a:pos x="2283" y="352"/>
                </a:cxn>
                <a:cxn ang="0">
                  <a:pos x="2213" y="274"/>
                </a:cxn>
                <a:cxn ang="0">
                  <a:pos x="2112" y="203"/>
                </a:cxn>
                <a:cxn ang="0">
                  <a:pos x="2052" y="171"/>
                </a:cxn>
                <a:cxn ang="0">
                  <a:pos x="1985" y="141"/>
                </a:cxn>
                <a:cxn ang="0">
                  <a:pos x="1912" y="113"/>
                </a:cxn>
                <a:cxn ang="0">
                  <a:pos x="1833" y="88"/>
                </a:cxn>
                <a:cxn ang="0">
                  <a:pos x="1749" y="66"/>
                </a:cxn>
                <a:cxn ang="0">
                  <a:pos x="1661" y="46"/>
                </a:cxn>
                <a:cxn ang="0">
                  <a:pos x="1568" y="30"/>
                </a:cxn>
                <a:cxn ang="0">
                  <a:pos x="1472" y="17"/>
                </a:cxn>
                <a:cxn ang="0">
                  <a:pos x="1372" y="8"/>
                </a:cxn>
                <a:cxn ang="0">
                  <a:pos x="1268" y="2"/>
                </a:cxn>
                <a:cxn ang="0">
                  <a:pos x="1163" y="0"/>
                </a:cxn>
              </a:cxnLst>
              <a:rect l="0" t="0" r="r" b="b"/>
              <a:pathLst>
                <a:path w="2325" h="960">
                  <a:moveTo>
                    <a:pt x="1163" y="0"/>
                  </a:moveTo>
                  <a:lnTo>
                    <a:pt x="1057" y="2"/>
                  </a:lnTo>
                  <a:lnTo>
                    <a:pt x="954" y="8"/>
                  </a:lnTo>
                  <a:lnTo>
                    <a:pt x="853" y="17"/>
                  </a:lnTo>
                  <a:lnTo>
                    <a:pt x="757" y="30"/>
                  </a:lnTo>
                  <a:lnTo>
                    <a:pt x="664" y="46"/>
                  </a:lnTo>
                  <a:lnTo>
                    <a:pt x="576" y="66"/>
                  </a:lnTo>
                  <a:lnTo>
                    <a:pt x="492" y="88"/>
                  </a:lnTo>
                  <a:lnTo>
                    <a:pt x="414" y="113"/>
                  </a:lnTo>
                  <a:lnTo>
                    <a:pt x="340" y="141"/>
                  </a:lnTo>
                  <a:lnTo>
                    <a:pt x="273" y="171"/>
                  </a:lnTo>
                  <a:lnTo>
                    <a:pt x="213" y="203"/>
                  </a:lnTo>
                  <a:lnTo>
                    <a:pt x="159" y="238"/>
                  </a:lnTo>
                  <a:lnTo>
                    <a:pt x="73" y="313"/>
                  </a:lnTo>
                  <a:lnTo>
                    <a:pt x="19" y="394"/>
                  </a:lnTo>
                  <a:lnTo>
                    <a:pt x="0" y="480"/>
                  </a:lnTo>
                  <a:lnTo>
                    <a:pt x="5" y="524"/>
                  </a:lnTo>
                  <a:lnTo>
                    <a:pt x="42" y="608"/>
                  </a:lnTo>
                  <a:lnTo>
                    <a:pt x="112" y="686"/>
                  </a:lnTo>
                  <a:lnTo>
                    <a:pt x="213" y="757"/>
                  </a:lnTo>
                  <a:lnTo>
                    <a:pt x="273" y="789"/>
                  </a:lnTo>
                  <a:lnTo>
                    <a:pt x="340" y="820"/>
                  </a:lnTo>
                  <a:lnTo>
                    <a:pt x="414" y="847"/>
                  </a:lnTo>
                  <a:lnTo>
                    <a:pt x="492" y="872"/>
                  </a:lnTo>
                  <a:lnTo>
                    <a:pt x="576" y="895"/>
                  </a:lnTo>
                  <a:lnTo>
                    <a:pt x="664" y="914"/>
                  </a:lnTo>
                  <a:lnTo>
                    <a:pt x="757" y="930"/>
                  </a:lnTo>
                  <a:lnTo>
                    <a:pt x="853" y="943"/>
                  </a:lnTo>
                  <a:lnTo>
                    <a:pt x="954" y="952"/>
                  </a:lnTo>
                  <a:lnTo>
                    <a:pt x="1057" y="958"/>
                  </a:lnTo>
                  <a:lnTo>
                    <a:pt x="1163" y="960"/>
                  </a:lnTo>
                  <a:lnTo>
                    <a:pt x="1268" y="958"/>
                  </a:lnTo>
                  <a:lnTo>
                    <a:pt x="1372" y="952"/>
                  </a:lnTo>
                  <a:lnTo>
                    <a:pt x="1472" y="943"/>
                  </a:lnTo>
                  <a:lnTo>
                    <a:pt x="1568" y="930"/>
                  </a:lnTo>
                  <a:lnTo>
                    <a:pt x="1661" y="914"/>
                  </a:lnTo>
                  <a:lnTo>
                    <a:pt x="1749" y="895"/>
                  </a:lnTo>
                  <a:lnTo>
                    <a:pt x="1833" y="872"/>
                  </a:lnTo>
                  <a:lnTo>
                    <a:pt x="1912" y="847"/>
                  </a:lnTo>
                  <a:lnTo>
                    <a:pt x="1985" y="820"/>
                  </a:lnTo>
                  <a:lnTo>
                    <a:pt x="2052" y="789"/>
                  </a:lnTo>
                  <a:lnTo>
                    <a:pt x="2112" y="757"/>
                  </a:lnTo>
                  <a:lnTo>
                    <a:pt x="2166" y="722"/>
                  </a:lnTo>
                  <a:lnTo>
                    <a:pt x="2252" y="648"/>
                  </a:lnTo>
                  <a:lnTo>
                    <a:pt x="2306" y="566"/>
                  </a:lnTo>
                  <a:lnTo>
                    <a:pt x="2325" y="480"/>
                  </a:lnTo>
                  <a:lnTo>
                    <a:pt x="2320" y="436"/>
                  </a:lnTo>
                  <a:lnTo>
                    <a:pt x="2283" y="352"/>
                  </a:lnTo>
                  <a:lnTo>
                    <a:pt x="2213" y="274"/>
                  </a:lnTo>
                  <a:lnTo>
                    <a:pt x="2112" y="203"/>
                  </a:lnTo>
                  <a:lnTo>
                    <a:pt x="2052" y="171"/>
                  </a:lnTo>
                  <a:lnTo>
                    <a:pt x="1985" y="141"/>
                  </a:lnTo>
                  <a:lnTo>
                    <a:pt x="1912" y="113"/>
                  </a:lnTo>
                  <a:lnTo>
                    <a:pt x="1833" y="88"/>
                  </a:lnTo>
                  <a:lnTo>
                    <a:pt x="1749" y="66"/>
                  </a:lnTo>
                  <a:lnTo>
                    <a:pt x="1661" y="46"/>
                  </a:lnTo>
                  <a:lnTo>
                    <a:pt x="1568" y="30"/>
                  </a:lnTo>
                  <a:lnTo>
                    <a:pt x="1472" y="17"/>
                  </a:lnTo>
                  <a:lnTo>
                    <a:pt x="1372" y="8"/>
                  </a:lnTo>
                  <a:lnTo>
                    <a:pt x="1268" y="2"/>
                  </a:lnTo>
                  <a:lnTo>
                    <a:pt x="1163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642918"/>
            <a:ext cx="8424936" cy="403244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В личном кабинете перейдите в раздел «Услуги» и выберите пункт меню «Дополнительное образование».</a:t>
            </a:r>
          </a:p>
          <a:p>
            <a:pPr lvl="0"/>
            <a:endParaRPr lang="ru-RU" sz="2400" dirty="0" smtClean="0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428728" y="2500306"/>
            <a:ext cx="5834063" cy="3530600"/>
            <a:chOff x="1540" y="258"/>
            <a:chExt cx="9188" cy="5560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0" y="258"/>
              <a:ext cx="9188" cy="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7240" y="801"/>
              <a:ext cx="2119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7240" y="801"/>
              <a:ext cx="2119" cy="169"/>
            </a:xfrm>
            <a:prstGeom prst="rect">
              <a:avLst/>
            </a:prstGeom>
            <a:noFill/>
            <a:ln w="6350">
              <a:solidFill>
                <a:srgbClr val="4F81B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498" y="2107"/>
              <a:ext cx="1924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498" y="2107"/>
              <a:ext cx="1924" cy="169"/>
            </a:xfrm>
            <a:prstGeom prst="rect">
              <a:avLst/>
            </a:prstGeom>
            <a:noFill/>
            <a:ln w="6350">
              <a:solidFill>
                <a:srgbClr val="4F81B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4279" y="970"/>
              <a:ext cx="1991" cy="378"/>
            </a:xfrm>
            <a:custGeom>
              <a:avLst/>
              <a:gdLst/>
              <a:ahLst/>
              <a:cxnLst>
                <a:cxn ang="0">
                  <a:pos x="996" y="0"/>
                </a:cxn>
                <a:cxn ang="0">
                  <a:pos x="879" y="1"/>
                </a:cxn>
                <a:cxn ang="0">
                  <a:pos x="767" y="5"/>
                </a:cxn>
                <a:cxn ang="0">
                  <a:pos x="660" y="11"/>
                </a:cxn>
                <a:cxn ang="0">
                  <a:pos x="558" y="19"/>
                </a:cxn>
                <a:cxn ang="0">
                  <a:pos x="462" y="29"/>
                </a:cxn>
                <a:cxn ang="0">
                  <a:pos x="373" y="42"/>
                </a:cxn>
                <a:cxn ang="0">
                  <a:pos x="292" y="55"/>
                </a:cxn>
                <a:cxn ang="0">
                  <a:pos x="219" y="71"/>
                </a:cxn>
                <a:cxn ang="0">
                  <a:pos x="155" y="88"/>
                </a:cxn>
                <a:cxn ang="0">
                  <a:pos x="58" y="125"/>
                </a:cxn>
                <a:cxn ang="0">
                  <a:pos x="7" y="167"/>
                </a:cxn>
                <a:cxn ang="0">
                  <a:pos x="0" y="189"/>
                </a:cxn>
                <a:cxn ang="0">
                  <a:pos x="7" y="211"/>
                </a:cxn>
                <a:cxn ang="0">
                  <a:pos x="58" y="253"/>
                </a:cxn>
                <a:cxn ang="0">
                  <a:pos x="155" y="290"/>
                </a:cxn>
                <a:cxn ang="0">
                  <a:pos x="219" y="307"/>
                </a:cxn>
                <a:cxn ang="0">
                  <a:pos x="292" y="323"/>
                </a:cxn>
                <a:cxn ang="0">
                  <a:pos x="373" y="337"/>
                </a:cxn>
                <a:cxn ang="0">
                  <a:pos x="462" y="349"/>
                </a:cxn>
                <a:cxn ang="0">
                  <a:pos x="558" y="359"/>
                </a:cxn>
                <a:cxn ang="0">
                  <a:pos x="660" y="367"/>
                </a:cxn>
                <a:cxn ang="0">
                  <a:pos x="767" y="373"/>
                </a:cxn>
                <a:cxn ang="0">
                  <a:pos x="879" y="377"/>
                </a:cxn>
                <a:cxn ang="0">
                  <a:pos x="996" y="378"/>
                </a:cxn>
                <a:cxn ang="0">
                  <a:pos x="1112" y="377"/>
                </a:cxn>
                <a:cxn ang="0">
                  <a:pos x="1224" y="373"/>
                </a:cxn>
                <a:cxn ang="0">
                  <a:pos x="1331" y="367"/>
                </a:cxn>
                <a:cxn ang="0">
                  <a:pos x="1433" y="359"/>
                </a:cxn>
                <a:cxn ang="0">
                  <a:pos x="1529" y="349"/>
                </a:cxn>
                <a:cxn ang="0">
                  <a:pos x="1618" y="337"/>
                </a:cxn>
                <a:cxn ang="0">
                  <a:pos x="1699" y="323"/>
                </a:cxn>
                <a:cxn ang="0">
                  <a:pos x="1772" y="307"/>
                </a:cxn>
                <a:cxn ang="0">
                  <a:pos x="1836" y="290"/>
                </a:cxn>
                <a:cxn ang="0">
                  <a:pos x="1933" y="253"/>
                </a:cxn>
                <a:cxn ang="0">
                  <a:pos x="1984" y="211"/>
                </a:cxn>
                <a:cxn ang="0">
                  <a:pos x="1991" y="189"/>
                </a:cxn>
                <a:cxn ang="0">
                  <a:pos x="1984" y="167"/>
                </a:cxn>
                <a:cxn ang="0">
                  <a:pos x="1933" y="125"/>
                </a:cxn>
                <a:cxn ang="0">
                  <a:pos x="1836" y="88"/>
                </a:cxn>
                <a:cxn ang="0">
                  <a:pos x="1772" y="71"/>
                </a:cxn>
                <a:cxn ang="0">
                  <a:pos x="1699" y="55"/>
                </a:cxn>
                <a:cxn ang="0">
                  <a:pos x="1618" y="42"/>
                </a:cxn>
                <a:cxn ang="0">
                  <a:pos x="1529" y="29"/>
                </a:cxn>
                <a:cxn ang="0">
                  <a:pos x="1433" y="19"/>
                </a:cxn>
                <a:cxn ang="0">
                  <a:pos x="1331" y="11"/>
                </a:cxn>
                <a:cxn ang="0">
                  <a:pos x="1224" y="5"/>
                </a:cxn>
                <a:cxn ang="0">
                  <a:pos x="1112" y="1"/>
                </a:cxn>
                <a:cxn ang="0">
                  <a:pos x="996" y="0"/>
                </a:cxn>
              </a:cxnLst>
              <a:rect l="0" t="0" r="r" b="b"/>
              <a:pathLst>
                <a:path w="1991" h="378">
                  <a:moveTo>
                    <a:pt x="996" y="0"/>
                  </a:moveTo>
                  <a:lnTo>
                    <a:pt x="879" y="1"/>
                  </a:lnTo>
                  <a:lnTo>
                    <a:pt x="767" y="5"/>
                  </a:lnTo>
                  <a:lnTo>
                    <a:pt x="660" y="11"/>
                  </a:lnTo>
                  <a:lnTo>
                    <a:pt x="558" y="19"/>
                  </a:lnTo>
                  <a:lnTo>
                    <a:pt x="462" y="29"/>
                  </a:lnTo>
                  <a:lnTo>
                    <a:pt x="373" y="42"/>
                  </a:lnTo>
                  <a:lnTo>
                    <a:pt x="292" y="55"/>
                  </a:lnTo>
                  <a:lnTo>
                    <a:pt x="219" y="71"/>
                  </a:lnTo>
                  <a:lnTo>
                    <a:pt x="155" y="88"/>
                  </a:lnTo>
                  <a:lnTo>
                    <a:pt x="58" y="125"/>
                  </a:lnTo>
                  <a:lnTo>
                    <a:pt x="7" y="167"/>
                  </a:lnTo>
                  <a:lnTo>
                    <a:pt x="0" y="189"/>
                  </a:lnTo>
                  <a:lnTo>
                    <a:pt x="7" y="211"/>
                  </a:lnTo>
                  <a:lnTo>
                    <a:pt x="58" y="253"/>
                  </a:lnTo>
                  <a:lnTo>
                    <a:pt x="155" y="290"/>
                  </a:lnTo>
                  <a:lnTo>
                    <a:pt x="219" y="307"/>
                  </a:lnTo>
                  <a:lnTo>
                    <a:pt x="292" y="323"/>
                  </a:lnTo>
                  <a:lnTo>
                    <a:pt x="373" y="337"/>
                  </a:lnTo>
                  <a:lnTo>
                    <a:pt x="462" y="349"/>
                  </a:lnTo>
                  <a:lnTo>
                    <a:pt x="558" y="359"/>
                  </a:lnTo>
                  <a:lnTo>
                    <a:pt x="660" y="367"/>
                  </a:lnTo>
                  <a:lnTo>
                    <a:pt x="767" y="373"/>
                  </a:lnTo>
                  <a:lnTo>
                    <a:pt x="879" y="377"/>
                  </a:lnTo>
                  <a:lnTo>
                    <a:pt x="996" y="378"/>
                  </a:lnTo>
                  <a:lnTo>
                    <a:pt x="1112" y="377"/>
                  </a:lnTo>
                  <a:lnTo>
                    <a:pt x="1224" y="373"/>
                  </a:lnTo>
                  <a:lnTo>
                    <a:pt x="1331" y="367"/>
                  </a:lnTo>
                  <a:lnTo>
                    <a:pt x="1433" y="359"/>
                  </a:lnTo>
                  <a:lnTo>
                    <a:pt x="1529" y="349"/>
                  </a:lnTo>
                  <a:lnTo>
                    <a:pt x="1618" y="337"/>
                  </a:lnTo>
                  <a:lnTo>
                    <a:pt x="1699" y="323"/>
                  </a:lnTo>
                  <a:lnTo>
                    <a:pt x="1772" y="307"/>
                  </a:lnTo>
                  <a:lnTo>
                    <a:pt x="1836" y="290"/>
                  </a:lnTo>
                  <a:lnTo>
                    <a:pt x="1933" y="253"/>
                  </a:lnTo>
                  <a:lnTo>
                    <a:pt x="1984" y="211"/>
                  </a:lnTo>
                  <a:lnTo>
                    <a:pt x="1991" y="189"/>
                  </a:lnTo>
                  <a:lnTo>
                    <a:pt x="1984" y="167"/>
                  </a:lnTo>
                  <a:lnTo>
                    <a:pt x="1933" y="125"/>
                  </a:lnTo>
                  <a:lnTo>
                    <a:pt x="1836" y="88"/>
                  </a:lnTo>
                  <a:lnTo>
                    <a:pt x="1772" y="71"/>
                  </a:lnTo>
                  <a:lnTo>
                    <a:pt x="1699" y="55"/>
                  </a:lnTo>
                  <a:lnTo>
                    <a:pt x="1618" y="42"/>
                  </a:lnTo>
                  <a:lnTo>
                    <a:pt x="1529" y="29"/>
                  </a:lnTo>
                  <a:lnTo>
                    <a:pt x="1433" y="19"/>
                  </a:lnTo>
                  <a:lnTo>
                    <a:pt x="1331" y="11"/>
                  </a:lnTo>
                  <a:lnTo>
                    <a:pt x="1224" y="5"/>
                  </a:lnTo>
                  <a:lnTo>
                    <a:pt x="1112" y="1"/>
                  </a:lnTo>
                  <a:lnTo>
                    <a:pt x="996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2498" y="658"/>
              <a:ext cx="1342" cy="394"/>
            </a:xfrm>
            <a:custGeom>
              <a:avLst/>
              <a:gdLst/>
              <a:ahLst/>
              <a:cxnLst>
                <a:cxn ang="0">
                  <a:pos x="671" y="0"/>
                </a:cxn>
                <a:cxn ang="0">
                  <a:pos x="562" y="3"/>
                </a:cxn>
                <a:cxn ang="0">
                  <a:pos x="459" y="10"/>
                </a:cxn>
                <a:cxn ang="0">
                  <a:pos x="363" y="22"/>
                </a:cxn>
                <a:cxn ang="0">
                  <a:pos x="275" y="38"/>
                </a:cxn>
                <a:cxn ang="0">
                  <a:pos x="197" y="58"/>
                </a:cxn>
                <a:cxn ang="0">
                  <a:pos x="129" y="81"/>
                </a:cxn>
                <a:cxn ang="0">
                  <a:pos x="75" y="107"/>
                </a:cxn>
                <a:cxn ang="0">
                  <a:pos x="9" y="165"/>
                </a:cxn>
                <a:cxn ang="0">
                  <a:pos x="0" y="197"/>
                </a:cxn>
                <a:cxn ang="0">
                  <a:pos x="9" y="229"/>
                </a:cxn>
                <a:cxn ang="0">
                  <a:pos x="75" y="288"/>
                </a:cxn>
                <a:cxn ang="0">
                  <a:pos x="129" y="313"/>
                </a:cxn>
                <a:cxn ang="0">
                  <a:pos x="197" y="336"/>
                </a:cxn>
                <a:cxn ang="0">
                  <a:pos x="275" y="356"/>
                </a:cxn>
                <a:cxn ang="0">
                  <a:pos x="363" y="372"/>
                </a:cxn>
                <a:cxn ang="0">
                  <a:pos x="459" y="384"/>
                </a:cxn>
                <a:cxn ang="0">
                  <a:pos x="562" y="391"/>
                </a:cxn>
                <a:cxn ang="0">
                  <a:pos x="671" y="394"/>
                </a:cxn>
                <a:cxn ang="0">
                  <a:pos x="780" y="391"/>
                </a:cxn>
                <a:cxn ang="0">
                  <a:pos x="883" y="384"/>
                </a:cxn>
                <a:cxn ang="0">
                  <a:pos x="979" y="372"/>
                </a:cxn>
                <a:cxn ang="0">
                  <a:pos x="1067" y="356"/>
                </a:cxn>
                <a:cxn ang="0">
                  <a:pos x="1145" y="336"/>
                </a:cxn>
                <a:cxn ang="0">
                  <a:pos x="1213" y="313"/>
                </a:cxn>
                <a:cxn ang="0">
                  <a:pos x="1267" y="288"/>
                </a:cxn>
                <a:cxn ang="0">
                  <a:pos x="1333" y="229"/>
                </a:cxn>
                <a:cxn ang="0">
                  <a:pos x="1342" y="197"/>
                </a:cxn>
                <a:cxn ang="0">
                  <a:pos x="1333" y="165"/>
                </a:cxn>
                <a:cxn ang="0">
                  <a:pos x="1267" y="107"/>
                </a:cxn>
                <a:cxn ang="0">
                  <a:pos x="1213" y="81"/>
                </a:cxn>
                <a:cxn ang="0">
                  <a:pos x="1145" y="58"/>
                </a:cxn>
                <a:cxn ang="0">
                  <a:pos x="1067" y="38"/>
                </a:cxn>
                <a:cxn ang="0">
                  <a:pos x="979" y="22"/>
                </a:cxn>
                <a:cxn ang="0">
                  <a:pos x="883" y="10"/>
                </a:cxn>
                <a:cxn ang="0">
                  <a:pos x="780" y="3"/>
                </a:cxn>
                <a:cxn ang="0">
                  <a:pos x="671" y="0"/>
                </a:cxn>
              </a:cxnLst>
              <a:rect l="0" t="0" r="r" b="b"/>
              <a:pathLst>
                <a:path w="1342" h="394">
                  <a:moveTo>
                    <a:pt x="671" y="0"/>
                  </a:moveTo>
                  <a:lnTo>
                    <a:pt x="562" y="3"/>
                  </a:lnTo>
                  <a:lnTo>
                    <a:pt x="459" y="10"/>
                  </a:lnTo>
                  <a:lnTo>
                    <a:pt x="363" y="22"/>
                  </a:lnTo>
                  <a:lnTo>
                    <a:pt x="275" y="38"/>
                  </a:lnTo>
                  <a:lnTo>
                    <a:pt x="197" y="58"/>
                  </a:lnTo>
                  <a:lnTo>
                    <a:pt x="129" y="81"/>
                  </a:lnTo>
                  <a:lnTo>
                    <a:pt x="75" y="107"/>
                  </a:lnTo>
                  <a:lnTo>
                    <a:pt x="9" y="165"/>
                  </a:lnTo>
                  <a:lnTo>
                    <a:pt x="0" y="197"/>
                  </a:lnTo>
                  <a:lnTo>
                    <a:pt x="9" y="229"/>
                  </a:lnTo>
                  <a:lnTo>
                    <a:pt x="75" y="288"/>
                  </a:lnTo>
                  <a:lnTo>
                    <a:pt x="129" y="313"/>
                  </a:lnTo>
                  <a:lnTo>
                    <a:pt x="197" y="336"/>
                  </a:lnTo>
                  <a:lnTo>
                    <a:pt x="275" y="356"/>
                  </a:lnTo>
                  <a:lnTo>
                    <a:pt x="363" y="372"/>
                  </a:lnTo>
                  <a:lnTo>
                    <a:pt x="459" y="384"/>
                  </a:lnTo>
                  <a:lnTo>
                    <a:pt x="562" y="391"/>
                  </a:lnTo>
                  <a:lnTo>
                    <a:pt x="671" y="394"/>
                  </a:lnTo>
                  <a:lnTo>
                    <a:pt x="780" y="391"/>
                  </a:lnTo>
                  <a:lnTo>
                    <a:pt x="883" y="384"/>
                  </a:lnTo>
                  <a:lnTo>
                    <a:pt x="979" y="372"/>
                  </a:lnTo>
                  <a:lnTo>
                    <a:pt x="1067" y="356"/>
                  </a:lnTo>
                  <a:lnTo>
                    <a:pt x="1145" y="336"/>
                  </a:lnTo>
                  <a:lnTo>
                    <a:pt x="1213" y="313"/>
                  </a:lnTo>
                  <a:lnTo>
                    <a:pt x="1267" y="288"/>
                  </a:lnTo>
                  <a:lnTo>
                    <a:pt x="1333" y="229"/>
                  </a:lnTo>
                  <a:lnTo>
                    <a:pt x="1342" y="197"/>
                  </a:lnTo>
                  <a:lnTo>
                    <a:pt x="1333" y="165"/>
                  </a:lnTo>
                  <a:lnTo>
                    <a:pt x="1267" y="107"/>
                  </a:lnTo>
                  <a:lnTo>
                    <a:pt x="1213" y="81"/>
                  </a:lnTo>
                  <a:lnTo>
                    <a:pt x="1145" y="58"/>
                  </a:lnTo>
                  <a:lnTo>
                    <a:pt x="1067" y="38"/>
                  </a:lnTo>
                  <a:lnTo>
                    <a:pt x="979" y="22"/>
                  </a:lnTo>
                  <a:lnTo>
                    <a:pt x="883" y="10"/>
                  </a:lnTo>
                  <a:lnTo>
                    <a:pt x="780" y="3"/>
                  </a:lnTo>
                  <a:lnTo>
                    <a:pt x="67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После входа во вкладку </a:t>
            </a:r>
            <a:r>
              <a:rPr lang="ru-RU" sz="2000" u="sng" dirty="0" smtClean="0"/>
              <a:t>«</a:t>
            </a:r>
            <a:r>
              <a:rPr lang="ru-RU" sz="2000" dirty="0" smtClean="0"/>
              <a:t> </a:t>
            </a:r>
            <a:r>
              <a:rPr lang="ru-RU" sz="2000" u="sng" dirty="0" smtClean="0"/>
              <a:t>Дополнительное образование»</a:t>
            </a:r>
            <a:r>
              <a:rPr lang="ru-RU" sz="2000" dirty="0" smtClean="0"/>
              <a:t> откроется меню для подачи заявки на получение сертификата на ребенка (детей). Нажмите на кнопку</a:t>
            </a:r>
          </a:p>
          <a:p>
            <a:r>
              <a:rPr lang="ru-RU" sz="2000" u="sng" dirty="0" smtClean="0"/>
              <a:t> «Подать заявку на сертификат»</a:t>
            </a:r>
            <a:endParaRPr lang="ru-RU" sz="2000" dirty="0" smtClean="0"/>
          </a:p>
          <a:p>
            <a:pPr lvl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142976" y="2357430"/>
            <a:ext cx="6215106" cy="3286148"/>
            <a:chOff x="1432" y="255"/>
            <a:chExt cx="9400" cy="3884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2" y="254"/>
              <a:ext cx="9400" cy="3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Freeform 4"/>
            <p:cNvSpPr>
              <a:spLocks/>
            </p:cNvSpPr>
            <p:nvPr/>
          </p:nvSpPr>
          <p:spPr bwMode="auto">
            <a:xfrm>
              <a:off x="3827" y="566"/>
              <a:ext cx="850" cy="241"/>
            </a:xfrm>
            <a:custGeom>
              <a:avLst/>
              <a:gdLst/>
              <a:ahLst/>
              <a:cxnLst>
                <a:cxn ang="0">
                  <a:pos x="425" y="0"/>
                </a:cxn>
                <a:cxn ang="0">
                  <a:pos x="312" y="4"/>
                </a:cxn>
                <a:cxn ang="0">
                  <a:pos x="210" y="16"/>
                </a:cxn>
                <a:cxn ang="0">
                  <a:pos x="124" y="35"/>
                </a:cxn>
                <a:cxn ang="0">
                  <a:pos x="58" y="60"/>
                </a:cxn>
                <a:cxn ang="0">
                  <a:pos x="0" y="120"/>
                </a:cxn>
                <a:cxn ang="0">
                  <a:pos x="15" y="152"/>
                </a:cxn>
                <a:cxn ang="0">
                  <a:pos x="124" y="206"/>
                </a:cxn>
                <a:cxn ang="0">
                  <a:pos x="210" y="224"/>
                </a:cxn>
                <a:cxn ang="0">
                  <a:pos x="312" y="237"/>
                </a:cxn>
                <a:cxn ang="0">
                  <a:pos x="425" y="241"/>
                </a:cxn>
                <a:cxn ang="0">
                  <a:pos x="538" y="237"/>
                </a:cxn>
                <a:cxn ang="0">
                  <a:pos x="640" y="224"/>
                </a:cxn>
                <a:cxn ang="0">
                  <a:pos x="726" y="206"/>
                </a:cxn>
                <a:cxn ang="0">
                  <a:pos x="792" y="181"/>
                </a:cxn>
                <a:cxn ang="0">
                  <a:pos x="850" y="120"/>
                </a:cxn>
                <a:cxn ang="0">
                  <a:pos x="835" y="88"/>
                </a:cxn>
                <a:cxn ang="0">
                  <a:pos x="726" y="35"/>
                </a:cxn>
                <a:cxn ang="0">
                  <a:pos x="640" y="16"/>
                </a:cxn>
                <a:cxn ang="0">
                  <a:pos x="538" y="4"/>
                </a:cxn>
                <a:cxn ang="0">
                  <a:pos x="425" y="0"/>
                </a:cxn>
              </a:cxnLst>
              <a:rect l="0" t="0" r="r" b="b"/>
              <a:pathLst>
                <a:path w="850" h="241">
                  <a:moveTo>
                    <a:pt x="425" y="0"/>
                  </a:moveTo>
                  <a:lnTo>
                    <a:pt x="312" y="4"/>
                  </a:lnTo>
                  <a:lnTo>
                    <a:pt x="210" y="16"/>
                  </a:lnTo>
                  <a:lnTo>
                    <a:pt x="124" y="35"/>
                  </a:lnTo>
                  <a:lnTo>
                    <a:pt x="58" y="60"/>
                  </a:lnTo>
                  <a:lnTo>
                    <a:pt x="0" y="120"/>
                  </a:lnTo>
                  <a:lnTo>
                    <a:pt x="15" y="152"/>
                  </a:lnTo>
                  <a:lnTo>
                    <a:pt x="124" y="206"/>
                  </a:lnTo>
                  <a:lnTo>
                    <a:pt x="210" y="224"/>
                  </a:lnTo>
                  <a:lnTo>
                    <a:pt x="312" y="237"/>
                  </a:lnTo>
                  <a:lnTo>
                    <a:pt x="425" y="241"/>
                  </a:lnTo>
                  <a:lnTo>
                    <a:pt x="538" y="237"/>
                  </a:lnTo>
                  <a:lnTo>
                    <a:pt x="640" y="224"/>
                  </a:lnTo>
                  <a:lnTo>
                    <a:pt x="726" y="206"/>
                  </a:lnTo>
                  <a:lnTo>
                    <a:pt x="792" y="181"/>
                  </a:lnTo>
                  <a:lnTo>
                    <a:pt x="850" y="120"/>
                  </a:lnTo>
                  <a:lnTo>
                    <a:pt x="835" y="88"/>
                  </a:lnTo>
                  <a:lnTo>
                    <a:pt x="726" y="35"/>
                  </a:lnTo>
                  <a:lnTo>
                    <a:pt x="640" y="16"/>
                  </a:lnTo>
                  <a:lnTo>
                    <a:pt x="538" y="4"/>
                  </a:lnTo>
                  <a:lnTo>
                    <a:pt x="425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3827" y="1235"/>
              <a:ext cx="3570" cy="679"/>
            </a:xfrm>
            <a:custGeom>
              <a:avLst/>
              <a:gdLst/>
              <a:ahLst/>
              <a:cxnLst>
                <a:cxn ang="0">
                  <a:pos x="1668" y="1"/>
                </a:cxn>
                <a:cxn ang="0">
                  <a:pos x="1439" y="6"/>
                </a:cxn>
                <a:cxn ang="0">
                  <a:pos x="1221" y="17"/>
                </a:cxn>
                <a:cxn ang="0">
                  <a:pos x="1014" y="33"/>
                </a:cxn>
                <a:cxn ang="0">
                  <a:pos x="821" y="54"/>
                </a:cxn>
                <a:cxn ang="0">
                  <a:pos x="644" y="78"/>
                </a:cxn>
                <a:cxn ang="0">
                  <a:pos x="485" y="107"/>
                </a:cxn>
                <a:cxn ang="0">
                  <a:pos x="344" y="139"/>
                </a:cxn>
                <a:cxn ang="0">
                  <a:pos x="175" y="193"/>
                </a:cxn>
                <a:cxn ang="0">
                  <a:pos x="33" y="274"/>
                </a:cxn>
                <a:cxn ang="0">
                  <a:pos x="4" y="362"/>
                </a:cxn>
                <a:cxn ang="0">
                  <a:pos x="130" y="467"/>
                </a:cxn>
                <a:cxn ang="0">
                  <a:pos x="344" y="540"/>
                </a:cxn>
                <a:cxn ang="0">
                  <a:pos x="485" y="572"/>
                </a:cxn>
                <a:cxn ang="0">
                  <a:pos x="644" y="601"/>
                </a:cxn>
                <a:cxn ang="0">
                  <a:pos x="821" y="625"/>
                </a:cxn>
                <a:cxn ang="0">
                  <a:pos x="1014" y="646"/>
                </a:cxn>
                <a:cxn ang="0">
                  <a:pos x="1221" y="662"/>
                </a:cxn>
                <a:cxn ang="0">
                  <a:pos x="1439" y="673"/>
                </a:cxn>
                <a:cxn ang="0">
                  <a:pos x="1668" y="678"/>
                </a:cxn>
                <a:cxn ang="0">
                  <a:pos x="1902" y="678"/>
                </a:cxn>
                <a:cxn ang="0">
                  <a:pos x="2131" y="673"/>
                </a:cxn>
                <a:cxn ang="0">
                  <a:pos x="2349" y="662"/>
                </a:cxn>
                <a:cxn ang="0">
                  <a:pos x="2556" y="646"/>
                </a:cxn>
                <a:cxn ang="0">
                  <a:pos x="2749" y="625"/>
                </a:cxn>
                <a:cxn ang="0">
                  <a:pos x="2926" y="601"/>
                </a:cxn>
                <a:cxn ang="0">
                  <a:pos x="3085" y="572"/>
                </a:cxn>
                <a:cxn ang="0">
                  <a:pos x="3226" y="540"/>
                </a:cxn>
                <a:cxn ang="0">
                  <a:pos x="3395" y="486"/>
                </a:cxn>
                <a:cxn ang="0">
                  <a:pos x="3537" y="405"/>
                </a:cxn>
                <a:cxn ang="0">
                  <a:pos x="3566" y="317"/>
                </a:cxn>
                <a:cxn ang="0">
                  <a:pos x="3440" y="212"/>
                </a:cxn>
                <a:cxn ang="0">
                  <a:pos x="3226" y="139"/>
                </a:cxn>
                <a:cxn ang="0">
                  <a:pos x="3085" y="107"/>
                </a:cxn>
                <a:cxn ang="0">
                  <a:pos x="2926" y="78"/>
                </a:cxn>
                <a:cxn ang="0">
                  <a:pos x="2749" y="54"/>
                </a:cxn>
                <a:cxn ang="0">
                  <a:pos x="2556" y="33"/>
                </a:cxn>
                <a:cxn ang="0">
                  <a:pos x="2349" y="17"/>
                </a:cxn>
                <a:cxn ang="0">
                  <a:pos x="2131" y="6"/>
                </a:cxn>
                <a:cxn ang="0">
                  <a:pos x="1902" y="1"/>
                </a:cxn>
              </a:cxnLst>
              <a:rect l="0" t="0" r="r" b="b"/>
              <a:pathLst>
                <a:path w="3570" h="679">
                  <a:moveTo>
                    <a:pt x="1785" y="0"/>
                  </a:moveTo>
                  <a:lnTo>
                    <a:pt x="1668" y="1"/>
                  </a:lnTo>
                  <a:lnTo>
                    <a:pt x="1552" y="3"/>
                  </a:lnTo>
                  <a:lnTo>
                    <a:pt x="1439" y="6"/>
                  </a:lnTo>
                  <a:lnTo>
                    <a:pt x="1329" y="11"/>
                  </a:lnTo>
                  <a:lnTo>
                    <a:pt x="1221" y="17"/>
                  </a:lnTo>
                  <a:lnTo>
                    <a:pt x="1116" y="25"/>
                  </a:lnTo>
                  <a:lnTo>
                    <a:pt x="1014" y="33"/>
                  </a:lnTo>
                  <a:lnTo>
                    <a:pt x="916" y="43"/>
                  </a:lnTo>
                  <a:lnTo>
                    <a:pt x="821" y="54"/>
                  </a:lnTo>
                  <a:lnTo>
                    <a:pt x="731" y="65"/>
                  </a:lnTo>
                  <a:lnTo>
                    <a:pt x="644" y="78"/>
                  </a:lnTo>
                  <a:lnTo>
                    <a:pt x="562" y="92"/>
                  </a:lnTo>
                  <a:lnTo>
                    <a:pt x="485" y="107"/>
                  </a:lnTo>
                  <a:lnTo>
                    <a:pt x="412" y="122"/>
                  </a:lnTo>
                  <a:lnTo>
                    <a:pt x="344" y="139"/>
                  </a:lnTo>
                  <a:lnTo>
                    <a:pt x="282" y="156"/>
                  </a:lnTo>
                  <a:lnTo>
                    <a:pt x="175" y="193"/>
                  </a:lnTo>
                  <a:lnTo>
                    <a:pt x="91" y="232"/>
                  </a:lnTo>
                  <a:lnTo>
                    <a:pt x="33" y="274"/>
                  </a:lnTo>
                  <a:lnTo>
                    <a:pt x="0" y="340"/>
                  </a:lnTo>
                  <a:lnTo>
                    <a:pt x="4" y="362"/>
                  </a:lnTo>
                  <a:lnTo>
                    <a:pt x="59" y="426"/>
                  </a:lnTo>
                  <a:lnTo>
                    <a:pt x="130" y="467"/>
                  </a:lnTo>
                  <a:lnTo>
                    <a:pt x="225" y="505"/>
                  </a:lnTo>
                  <a:lnTo>
                    <a:pt x="344" y="540"/>
                  </a:lnTo>
                  <a:lnTo>
                    <a:pt x="412" y="556"/>
                  </a:lnTo>
                  <a:lnTo>
                    <a:pt x="485" y="572"/>
                  </a:lnTo>
                  <a:lnTo>
                    <a:pt x="562" y="587"/>
                  </a:lnTo>
                  <a:lnTo>
                    <a:pt x="644" y="601"/>
                  </a:lnTo>
                  <a:lnTo>
                    <a:pt x="731" y="613"/>
                  </a:lnTo>
                  <a:lnTo>
                    <a:pt x="821" y="625"/>
                  </a:lnTo>
                  <a:lnTo>
                    <a:pt x="916" y="636"/>
                  </a:lnTo>
                  <a:lnTo>
                    <a:pt x="1014" y="646"/>
                  </a:lnTo>
                  <a:lnTo>
                    <a:pt x="1116" y="654"/>
                  </a:lnTo>
                  <a:lnTo>
                    <a:pt x="1221" y="662"/>
                  </a:lnTo>
                  <a:lnTo>
                    <a:pt x="1329" y="668"/>
                  </a:lnTo>
                  <a:lnTo>
                    <a:pt x="1439" y="673"/>
                  </a:lnTo>
                  <a:lnTo>
                    <a:pt x="1552" y="676"/>
                  </a:lnTo>
                  <a:lnTo>
                    <a:pt x="1668" y="678"/>
                  </a:lnTo>
                  <a:lnTo>
                    <a:pt x="1785" y="679"/>
                  </a:lnTo>
                  <a:lnTo>
                    <a:pt x="1902" y="678"/>
                  </a:lnTo>
                  <a:lnTo>
                    <a:pt x="2018" y="676"/>
                  </a:lnTo>
                  <a:lnTo>
                    <a:pt x="2131" y="673"/>
                  </a:lnTo>
                  <a:lnTo>
                    <a:pt x="2241" y="668"/>
                  </a:lnTo>
                  <a:lnTo>
                    <a:pt x="2349" y="662"/>
                  </a:lnTo>
                  <a:lnTo>
                    <a:pt x="2454" y="654"/>
                  </a:lnTo>
                  <a:lnTo>
                    <a:pt x="2556" y="646"/>
                  </a:lnTo>
                  <a:lnTo>
                    <a:pt x="2654" y="636"/>
                  </a:lnTo>
                  <a:lnTo>
                    <a:pt x="2749" y="625"/>
                  </a:lnTo>
                  <a:lnTo>
                    <a:pt x="2839" y="613"/>
                  </a:lnTo>
                  <a:lnTo>
                    <a:pt x="2926" y="601"/>
                  </a:lnTo>
                  <a:lnTo>
                    <a:pt x="3008" y="587"/>
                  </a:lnTo>
                  <a:lnTo>
                    <a:pt x="3085" y="572"/>
                  </a:lnTo>
                  <a:lnTo>
                    <a:pt x="3158" y="556"/>
                  </a:lnTo>
                  <a:lnTo>
                    <a:pt x="3226" y="540"/>
                  </a:lnTo>
                  <a:lnTo>
                    <a:pt x="3288" y="523"/>
                  </a:lnTo>
                  <a:lnTo>
                    <a:pt x="3395" y="486"/>
                  </a:lnTo>
                  <a:lnTo>
                    <a:pt x="3479" y="447"/>
                  </a:lnTo>
                  <a:lnTo>
                    <a:pt x="3537" y="405"/>
                  </a:lnTo>
                  <a:lnTo>
                    <a:pt x="3570" y="340"/>
                  </a:lnTo>
                  <a:lnTo>
                    <a:pt x="3566" y="317"/>
                  </a:lnTo>
                  <a:lnTo>
                    <a:pt x="3511" y="253"/>
                  </a:lnTo>
                  <a:lnTo>
                    <a:pt x="3440" y="212"/>
                  </a:lnTo>
                  <a:lnTo>
                    <a:pt x="3345" y="174"/>
                  </a:lnTo>
                  <a:lnTo>
                    <a:pt x="3226" y="139"/>
                  </a:lnTo>
                  <a:lnTo>
                    <a:pt x="3158" y="122"/>
                  </a:lnTo>
                  <a:lnTo>
                    <a:pt x="3085" y="107"/>
                  </a:lnTo>
                  <a:lnTo>
                    <a:pt x="3008" y="92"/>
                  </a:lnTo>
                  <a:lnTo>
                    <a:pt x="2926" y="78"/>
                  </a:lnTo>
                  <a:lnTo>
                    <a:pt x="2839" y="65"/>
                  </a:lnTo>
                  <a:lnTo>
                    <a:pt x="2749" y="54"/>
                  </a:lnTo>
                  <a:lnTo>
                    <a:pt x="2654" y="43"/>
                  </a:lnTo>
                  <a:lnTo>
                    <a:pt x="2556" y="33"/>
                  </a:lnTo>
                  <a:lnTo>
                    <a:pt x="2454" y="25"/>
                  </a:lnTo>
                  <a:lnTo>
                    <a:pt x="2349" y="17"/>
                  </a:lnTo>
                  <a:lnTo>
                    <a:pt x="2241" y="11"/>
                  </a:lnTo>
                  <a:lnTo>
                    <a:pt x="2131" y="6"/>
                  </a:lnTo>
                  <a:lnTo>
                    <a:pt x="2018" y="3"/>
                  </a:lnTo>
                  <a:lnTo>
                    <a:pt x="1902" y="1"/>
                  </a:lnTo>
                  <a:lnTo>
                    <a:pt x="1785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7293" y="624"/>
              <a:ext cx="2054" cy="1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7293" y="624"/>
              <a:ext cx="2054" cy="183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 lnSpcReduction="10000"/>
          </a:bodyPr>
          <a:lstStyle/>
          <a:p>
            <a:pPr lvl="0"/>
            <a:endParaRPr lang="ru-RU" sz="2000" dirty="0" smtClean="0"/>
          </a:p>
          <a:p>
            <a:pPr lvl="0"/>
            <a:r>
              <a:rPr lang="ru-RU" sz="2400" dirty="0" smtClean="0"/>
              <a:t>Для внесения или изменения данных на ребенка добавьте свидетельство о рождении (паспорт для ребенка с 14 лет) в документы ребенка нажав кнопку</a:t>
            </a:r>
          </a:p>
          <a:p>
            <a:r>
              <a:rPr lang="ru-RU" sz="2400" dirty="0" smtClean="0"/>
              <a:t>«Предоставить документ». Заполните все пункты. В пункт «Документ» загрузите скан или фотографию документа (свидетельство о рождении / паспорт для ребенка с 14 лет).</a:t>
            </a:r>
          </a:p>
          <a:p>
            <a:pPr lvl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Далее нажмите на кнопку</a:t>
            </a:r>
            <a:r>
              <a:rPr lang="ru-RU" sz="2400" u="sng" dirty="0" smtClean="0"/>
              <a:t> «Подать заявление на получение сертификат»</a:t>
            </a:r>
            <a:r>
              <a:rPr lang="ru-RU" sz="2400" dirty="0" smtClean="0"/>
              <a:t> для конкретного ребенка.</a:t>
            </a:r>
          </a:p>
          <a:p>
            <a:pPr lvl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071538" y="3000373"/>
            <a:ext cx="6429420" cy="3429023"/>
            <a:chOff x="1536" y="197"/>
            <a:chExt cx="9196" cy="5808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96"/>
              <a:ext cx="9196" cy="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7397" y="551"/>
              <a:ext cx="1783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7397" y="551"/>
              <a:ext cx="1783" cy="19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116" y="1493"/>
              <a:ext cx="1957" cy="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116" y="1493"/>
              <a:ext cx="1957" cy="15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116" y="2346"/>
              <a:ext cx="1957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116" y="2346"/>
              <a:ext cx="1957" cy="19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116" y="4336"/>
              <a:ext cx="2777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116" y="4336"/>
              <a:ext cx="2777" cy="363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2640" y="1141"/>
              <a:ext cx="3570" cy="1020"/>
            </a:xfrm>
            <a:custGeom>
              <a:avLst/>
              <a:gdLst/>
              <a:ahLst/>
              <a:cxnLst>
                <a:cxn ang="0">
                  <a:pos x="1672" y="1"/>
                </a:cxn>
                <a:cxn ang="0">
                  <a:pos x="1452" y="9"/>
                </a:cxn>
                <a:cxn ang="0">
                  <a:pos x="1241" y="24"/>
                </a:cxn>
                <a:cxn ang="0">
                  <a:pos x="1041" y="46"/>
                </a:cxn>
                <a:cxn ang="0">
                  <a:pos x="854" y="75"/>
                </a:cxn>
                <a:cxn ang="0">
                  <a:pos x="680" y="109"/>
                </a:cxn>
                <a:cxn ang="0">
                  <a:pos x="523" y="149"/>
                </a:cxn>
                <a:cxn ang="0">
                  <a:pos x="383" y="194"/>
                </a:cxn>
                <a:cxn ang="0">
                  <a:pos x="262" y="244"/>
                </a:cxn>
                <a:cxn ang="0">
                  <a:pos x="84" y="354"/>
                </a:cxn>
                <a:cxn ang="0">
                  <a:pos x="4" y="477"/>
                </a:cxn>
                <a:cxn ang="0">
                  <a:pos x="4" y="542"/>
                </a:cxn>
                <a:cxn ang="0">
                  <a:pos x="84" y="665"/>
                </a:cxn>
                <a:cxn ang="0">
                  <a:pos x="262" y="776"/>
                </a:cxn>
                <a:cxn ang="0">
                  <a:pos x="383" y="825"/>
                </a:cxn>
                <a:cxn ang="0">
                  <a:pos x="523" y="870"/>
                </a:cxn>
                <a:cxn ang="0">
                  <a:pos x="680" y="910"/>
                </a:cxn>
                <a:cxn ang="0">
                  <a:pos x="854" y="945"/>
                </a:cxn>
                <a:cxn ang="0">
                  <a:pos x="1041" y="973"/>
                </a:cxn>
                <a:cxn ang="0">
                  <a:pos x="1241" y="996"/>
                </a:cxn>
                <a:cxn ang="0">
                  <a:pos x="1452" y="1011"/>
                </a:cxn>
                <a:cxn ang="0">
                  <a:pos x="1672" y="1019"/>
                </a:cxn>
                <a:cxn ang="0">
                  <a:pos x="1898" y="1019"/>
                </a:cxn>
                <a:cxn ang="0">
                  <a:pos x="2118" y="1011"/>
                </a:cxn>
                <a:cxn ang="0">
                  <a:pos x="2329" y="996"/>
                </a:cxn>
                <a:cxn ang="0">
                  <a:pos x="2529" y="973"/>
                </a:cxn>
                <a:cxn ang="0">
                  <a:pos x="2716" y="945"/>
                </a:cxn>
                <a:cxn ang="0">
                  <a:pos x="2890" y="910"/>
                </a:cxn>
                <a:cxn ang="0">
                  <a:pos x="3047" y="870"/>
                </a:cxn>
                <a:cxn ang="0">
                  <a:pos x="3187" y="825"/>
                </a:cxn>
                <a:cxn ang="0">
                  <a:pos x="3308" y="776"/>
                </a:cxn>
                <a:cxn ang="0">
                  <a:pos x="3486" y="665"/>
                </a:cxn>
                <a:cxn ang="0">
                  <a:pos x="3566" y="542"/>
                </a:cxn>
                <a:cxn ang="0">
                  <a:pos x="3566" y="477"/>
                </a:cxn>
                <a:cxn ang="0">
                  <a:pos x="3486" y="354"/>
                </a:cxn>
                <a:cxn ang="0">
                  <a:pos x="3308" y="244"/>
                </a:cxn>
                <a:cxn ang="0">
                  <a:pos x="3187" y="194"/>
                </a:cxn>
                <a:cxn ang="0">
                  <a:pos x="3047" y="149"/>
                </a:cxn>
                <a:cxn ang="0">
                  <a:pos x="2890" y="109"/>
                </a:cxn>
                <a:cxn ang="0">
                  <a:pos x="2716" y="75"/>
                </a:cxn>
                <a:cxn ang="0">
                  <a:pos x="2529" y="46"/>
                </a:cxn>
                <a:cxn ang="0">
                  <a:pos x="2329" y="24"/>
                </a:cxn>
                <a:cxn ang="0">
                  <a:pos x="2118" y="9"/>
                </a:cxn>
                <a:cxn ang="0">
                  <a:pos x="1898" y="1"/>
                </a:cxn>
              </a:cxnLst>
              <a:rect l="0" t="0" r="r" b="b"/>
              <a:pathLst>
                <a:path w="3570" h="1020">
                  <a:moveTo>
                    <a:pt x="1785" y="0"/>
                  </a:moveTo>
                  <a:lnTo>
                    <a:pt x="1672" y="1"/>
                  </a:lnTo>
                  <a:lnTo>
                    <a:pt x="1561" y="4"/>
                  </a:lnTo>
                  <a:lnTo>
                    <a:pt x="1452" y="9"/>
                  </a:lnTo>
                  <a:lnTo>
                    <a:pt x="1345" y="15"/>
                  </a:lnTo>
                  <a:lnTo>
                    <a:pt x="1241" y="24"/>
                  </a:lnTo>
                  <a:lnTo>
                    <a:pt x="1140" y="34"/>
                  </a:lnTo>
                  <a:lnTo>
                    <a:pt x="1041" y="46"/>
                  </a:lnTo>
                  <a:lnTo>
                    <a:pt x="946" y="59"/>
                  </a:lnTo>
                  <a:lnTo>
                    <a:pt x="854" y="75"/>
                  </a:lnTo>
                  <a:lnTo>
                    <a:pt x="765" y="91"/>
                  </a:lnTo>
                  <a:lnTo>
                    <a:pt x="680" y="109"/>
                  </a:lnTo>
                  <a:lnTo>
                    <a:pt x="600" y="128"/>
                  </a:lnTo>
                  <a:lnTo>
                    <a:pt x="523" y="149"/>
                  </a:lnTo>
                  <a:lnTo>
                    <a:pt x="451" y="171"/>
                  </a:lnTo>
                  <a:lnTo>
                    <a:pt x="383" y="194"/>
                  </a:lnTo>
                  <a:lnTo>
                    <a:pt x="320" y="218"/>
                  </a:lnTo>
                  <a:lnTo>
                    <a:pt x="262" y="244"/>
                  </a:lnTo>
                  <a:lnTo>
                    <a:pt x="162" y="297"/>
                  </a:lnTo>
                  <a:lnTo>
                    <a:pt x="84" y="354"/>
                  </a:lnTo>
                  <a:lnTo>
                    <a:pt x="31" y="415"/>
                  </a:lnTo>
                  <a:lnTo>
                    <a:pt x="4" y="477"/>
                  </a:lnTo>
                  <a:lnTo>
                    <a:pt x="0" y="510"/>
                  </a:lnTo>
                  <a:lnTo>
                    <a:pt x="4" y="542"/>
                  </a:lnTo>
                  <a:lnTo>
                    <a:pt x="31" y="605"/>
                  </a:lnTo>
                  <a:lnTo>
                    <a:pt x="84" y="665"/>
                  </a:lnTo>
                  <a:lnTo>
                    <a:pt x="162" y="722"/>
                  </a:lnTo>
                  <a:lnTo>
                    <a:pt x="262" y="776"/>
                  </a:lnTo>
                  <a:lnTo>
                    <a:pt x="320" y="801"/>
                  </a:lnTo>
                  <a:lnTo>
                    <a:pt x="383" y="825"/>
                  </a:lnTo>
                  <a:lnTo>
                    <a:pt x="451" y="848"/>
                  </a:lnTo>
                  <a:lnTo>
                    <a:pt x="523" y="870"/>
                  </a:lnTo>
                  <a:lnTo>
                    <a:pt x="600" y="891"/>
                  </a:lnTo>
                  <a:lnTo>
                    <a:pt x="680" y="910"/>
                  </a:lnTo>
                  <a:lnTo>
                    <a:pt x="765" y="928"/>
                  </a:lnTo>
                  <a:lnTo>
                    <a:pt x="854" y="945"/>
                  </a:lnTo>
                  <a:lnTo>
                    <a:pt x="946" y="960"/>
                  </a:lnTo>
                  <a:lnTo>
                    <a:pt x="1041" y="973"/>
                  </a:lnTo>
                  <a:lnTo>
                    <a:pt x="1140" y="985"/>
                  </a:lnTo>
                  <a:lnTo>
                    <a:pt x="1241" y="996"/>
                  </a:lnTo>
                  <a:lnTo>
                    <a:pt x="1345" y="1004"/>
                  </a:lnTo>
                  <a:lnTo>
                    <a:pt x="1452" y="1011"/>
                  </a:lnTo>
                  <a:lnTo>
                    <a:pt x="1561" y="1016"/>
                  </a:lnTo>
                  <a:lnTo>
                    <a:pt x="1672" y="1019"/>
                  </a:lnTo>
                  <a:lnTo>
                    <a:pt x="1785" y="1020"/>
                  </a:lnTo>
                  <a:lnTo>
                    <a:pt x="1898" y="1019"/>
                  </a:lnTo>
                  <a:lnTo>
                    <a:pt x="2009" y="1016"/>
                  </a:lnTo>
                  <a:lnTo>
                    <a:pt x="2118" y="1011"/>
                  </a:lnTo>
                  <a:lnTo>
                    <a:pt x="2225" y="1004"/>
                  </a:lnTo>
                  <a:lnTo>
                    <a:pt x="2329" y="996"/>
                  </a:lnTo>
                  <a:lnTo>
                    <a:pt x="2430" y="985"/>
                  </a:lnTo>
                  <a:lnTo>
                    <a:pt x="2529" y="973"/>
                  </a:lnTo>
                  <a:lnTo>
                    <a:pt x="2624" y="960"/>
                  </a:lnTo>
                  <a:lnTo>
                    <a:pt x="2716" y="945"/>
                  </a:lnTo>
                  <a:lnTo>
                    <a:pt x="2805" y="928"/>
                  </a:lnTo>
                  <a:lnTo>
                    <a:pt x="2890" y="910"/>
                  </a:lnTo>
                  <a:lnTo>
                    <a:pt x="2970" y="891"/>
                  </a:lnTo>
                  <a:lnTo>
                    <a:pt x="3047" y="870"/>
                  </a:lnTo>
                  <a:lnTo>
                    <a:pt x="3119" y="848"/>
                  </a:lnTo>
                  <a:lnTo>
                    <a:pt x="3187" y="825"/>
                  </a:lnTo>
                  <a:lnTo>
                    <a:pt x="3250" y="801"/>
                  </a:lnTo>
                  <a:lnTo>
                    <a:pt x="3308" y="776"/>
                  </a:lnTo>
                  <a:lnTo>
                    <a:pt x="3408" y="722"/>
                  </a:lnTo>
                  <a:lnTo>
                    <a:pt x="3486" y="665"/>
                  </a:lnTo>
                  <a:lnTo>
                    <a:pt x="3539" y="605"/>
                  </a:lnTo>
                  <a:lnTo>
                    <a:pt x="3566" y="542"/>
                  </a:lnTo>
                  <a:lnTo>
                    <a:pt x="3570" y="510"/>
                  </a:lnTo>
                  <a:lnTo>
                    <a:pt x="3566" y="477"/>
                  </a:lnTo>
                  <a:lnTo>
                    <a:pt x="3539" y="415"/>
                  </a:lnTo>
                  <a:lnTo>
                    <a:pt x="3486" y="354"/>
                  </a:lnTo>
                  <a:lnTo>
                    <a:pt x="3408" y="297"/>
                  </a:lnTo>
                  <a:lnTo>
                    <a:pt x="3308" y="244"/>
                  </a:lnTo>
                  <a:lnTo>
                    <a:pt x="3250" y="218"/>
                  </a:lnTo>
                  <a:lnTo>
                    <a:pt x="3187" y="194"/>
                  </a:lnTo>
                  <a:lnTo>
                    <a:pt x="3119" y="171"/>
                  </a:lnTo>
                  <a:lnTo>
                    <a:pt x="3047" y="149"/>
                  </a:lnTo>
                  <a:lnTo>
                    <a:pt x="2970" y="128"/>
                  </a:lnTo>
                  <a:lnTo>
                    <a:pt x="2890" y="109"/>
                  </a:lnTo>
                  <a:lnTo>
                    <a:pt x="2805" y="91"/>
                  </a:lnTo>
                  <a:lnTo>
                    <a:pt x="2716" y="75"/>
                  </a:lnTo>
                  <a:lnTo>
                    <a:pt x="2624" y="59"/>
                  </a:lnTo>
                  <a:lnTo>
                    <a:pt x="2529" y="46"/>
                  </a:lnTo>
                  <a:lnTo>
                    <a:pt x="2430" y="34"/>
                  </a:lnTo>
                  <a:lnTo>
                    <a:pt x="2329" y="24"/>
                  </a:lnTo>
                  <a:lnTo>
                    <a:pt x="2225" y="15"/>
                  </a:lnTo>
                  <a:lnTo>
                    <a:pt x="2118" y="9"/>
                  </a:lnTo>
                  <a:lnTo>
                    <a:pt x="2009" y="4"/>
                  </a:lnTo>
                  <a:lnTo>
                    <a:pt x="1898" y="1"/>
                  </a:lnTo>
                  <a:lnTo>
                    <a:pt x="1785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lvl="0">
              <a:buNone/>
            </a:pPr>
            <a:r>
              <a:rPr lang="ru-RU" sz="2400" dirty="0" smtClean="0"/>
              <a:t>В открывшемся окне внесите адрес личной электронной почты заявителя и нажмите на кнопку «Отправить заявку».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142976" y="2571744"/>
            <a:ext cx="5929354" cy="3929090"/>
            <a:chOff x="1648" y="268"/>
            <a:chExt cx="8738" cy="5621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8" y="267"/>
              <a:ext cx="8738" cy="5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7110" y="578"/>
              <a:ext cx="1855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7110" y="578"/>
              <a:ext cx="1855" cy="19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951" y="1415"/>
              <a:ext cx="204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4951" y="1415"/>
              <a:ext cx="2046" cy="19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912" y="4900"/>
              <a:ext cx="2595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2912" y="4900"/>
              <a:ext cx="2595" cy="363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4657" y="2089"/>
              <a:ext cx="1460" cy="1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657" y="2089"/>
              <a:ext cx="1460" cy="1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auto">
            <a:xfrm>
              <a:off x="2258" y="2541"/>
              <a:ext cx="1830" cy="570"/>
            </a:xfrm>
            <a:custGeom>
              <a:avLst/>
              <a:gdLst/>
              <a:ahLst/>
              <a:cxnLst>
                <a:cxn ang="0">
                  <a:pos x="915" y="0"/>
                </a:cxn>
                <a:cxn ang="0">
                  <a:pos x="808" y="2"/>
                </a:cxn>
                <a:cxn ang="0">
                  <a:pos x="705" y="7"/>
                </a:cxn>
                <a:cxn ang="0">
                  <a:pos x="606" y="17"/>
                </a:cxn>
                <a:cxn ang="0">
                  <a:pos x="513" y="29"/>
                </a:cxn>
                <a:cxn ang="0">
                  <a:pos x="424" y="44"/>
                </a:cxn>
                <a:cxn ang="0">
                  <a:pos x="343" y="63"/>
                </a:cxn>
                <a:cxn ang="0">
                  <a:pos x="268" y="83"/>
                </a:cxn>
                <a:cxn ang="0">
                  <a:pos x="201" y="107"/>
                </a:cxn>
                <a:cxn ang="0">
                  <a:pos x="142" y="132"/>
                </a:cxn>
                <a:cxn ang="0">
                  <a:pos x="53" y="189"/>
                </a:cxn>
                <a:cxn ang="0">
                  <a:pos x="6" y="252"/>
                </a:cxn>
                <a:cxn ang="0">
                  <a:pos x="0" y="285"/>
                </a:cxn>
                <a:cxn ang="0">
                  <a:pos x="6" y="318"/>
                </a:cxn>
                <a:cxn ang="0">
                  <a:pos x="53" y="381"/>
                </a:cxn>
                <a:cxn ang="0">
                  <a:pos x="142" y="438"/>
                </a:cxn>
                <a:cxn ang="0">
                  <a:pos x="201" y="463"/>
                </a:cxn>
                <a:cxn ang="0">
                  <a:pos x="268" y="486"/>
                </a:cxn>
                <a:cxn ang="0">
                  <a:pos x="343" y="507"/>
                </a:cxn>
                <a:cxn ang="0">
                  <a:pos x="424" y="526"/>
                </a:cxn>
                <a:cxn ang="0">
                  <a:pos x="513" y="541"/>
                </a:cxn>
                <a:cxn ang="0">
                  <a:pos x="606" y="553"/>
                </a:cxn>
                <a:cxn ang="0">
                  <a:pos x="705" y="562"/>
                </a:cxn>
                <a:cxn ang="0">
                  <a:pos x="808" y="568"/>
                </a:cxn>
                <a:cxn ang="0">
                  <a:pos x="915" y="570"/>
                </a:cxn>
                <a:cxn ang="0">
                  <a:pos x="1022" y="568"/>
                </a:cxn>
                <a:cxn ang="0">
                  <a:pos x="1125" y="562"/>
                </a:cxn>
                <a:cxn ang="0">
                  <a:pos x="1224" y="553"/>
                </a:cxn>
                <a:cxn ang="0">
                  <a:pos x="1317" y="541"/>
                </a:cxn>
                <a:cxn ang="0">
                  <a:pos x="1406" y="526"/>
                </a:cxn>
                <a:cxn ang="0">
                  <a:pos x="1487" y="507"/>
                </a:cxn>
                <a:cxn ang="0">
                  <a:pos x="1562" y="486"/>
                </a:cxn>
                <a:cxn ang="0">
                  <a:pos x="1629" y="463"/>
                </a:cxn>
                <a:cxn ang="0">
                  <a:pos x="1688" y="438"/>
                </a:cxn>
                <a:cxn ang="0">
                  <a:pos x="1777" y="381"/>
                </a:cxn>
                <a:cxn ang="0">
                  <a:pos x="1824" y="318"/>
                </a:cxn>
                <a:cxn ang="0">
                  <a:pos x="1830" y="285"/>
                </a:cxn>
                <a:cxn ang="0">
                  <a:pos x="1824" y="252"/>
                </a:cxn>
                <a:cxn ang="0">
                  <a:pos x="1777" y="189"/>
                </a:cxn>
                <a:cxn ang="0">
                  <a:pos x="1688" y="132"/>
                </a:cxn>
                <a:cxn ang="0">
                  <a:pos x="1629" y="107"/>
                </a:cxn>
                <a:cxn ang="0">
                  <a:pos x="1562" y="83"/>
                </a:cxn>
                <a:cxn ang="0">
                  <a:pos x="1487" y="63"/>
                </a:cxn>
                <a:cxn ang="0">
                  <a:pos x="1406" y="44"/>
                </a:cxn>
                <a:cxn ang="0">
                  <a:pos x="1317" y="29"/>
                </a:cxn>
                <a:cxn ang="0">
                  <a:pos x="1224" y="17"/>
                </a:cxn>
                <a:cxn ang="0">
                  <a:pos x="1125" y="7"/>
                </a:cxn>
                <a:cxn ang="0">
                  <a:pos x="1022" y="2"/>
                </a:cxn>
                <a:cxn ang="0">
                  <a:pos x="915" y="0"/>
                </a:cxn>
              </a:cxnLst>
              <a:rect l="0" t="0" r="r" b="b"/>
              <a:pathLst>
                <a:path w="1830" h="570">
                  <a:moveTo>
                    <a:pt x="915" y="0"/>
                  </a:moveTo>
                  <a:lnTo>
                    <a:pt x="808" y="2"/>
                  </a:lnTo>
                  <a:lnTo>
                    <a:pt x="705" y="7"/>
                  </a:lnTo>
                  <a:lnTo>
                    <a:pt x="606" y="17"/>
                  </a:lnTo>
                  <a:lnTo>
                    <a:pt x="513" y="29"/>
                  </a:lnTo>
                  <a:lnTo>
                    <a:pt x="424" y="44"/>
                  </a:lnTo>
                  <a:lnTo>
                    <a:pt x="343" y="63"/>
                  </a:lnTo>
                  <a:lnTo>
                    <a:pt x="268" y="83"/>
                  </a:lnTo>
                  <a:lnTo>
                    <a:pt x="201" y="107"/>
                  </a:lnTo>
                  <a:lnTo>
                    <a:pt x="142" y="132"/>
                  </a:lnTo>
                  <a:lnTo>
                    <a:pt x="53" y="189"/>
                  </a:lnTo>
                  <a:lnTo>
                    <a:pt x="6" y="252"/>
                  </a:lnTo>
                  <a:lnTo>
                    <a:pt x="0" y="285"/>
                  </a:lnTo>
                  <a:lnTo>
                    <a:pt x="6" y="318"/>
                  </a:lnTo>
                  <a:lnTo>
                    <a:pt x="53" y="381"/>
                  </a:lnTo>
                  <a:lnTo>
                    <a:pt x="142" y="438"/>
                  </a:lnTo>
                  <a:lnTo>
                    <a:pt x="201" y="463"/>
                  </a:lnTo>
                  <a:lnTo>
                    <a:pt x="268" y="486"/>
                  </a:lnTo>
                  <a:lnTo>
                    <a:pt x="343" y="507"/>
                  </a:lnTo>
                  <a:lnTo>
                    <a:pt x="424" y="526"/>
                  </a:lnTo>
                  <a:lnTo>
                    <a:pt x="513" y="541"/>
                  </a:lnTo>
                  <a:lnTo>
                    <a:pt x="606" y="553"/>
                  </a:lnTo>
                  <a:lnTo>
                    <a:pt x="705" y="562"/>
                  </a:lnTo>
                  <a:lnTo>
                    <a:pt x="808" y="568"/>
                  </a:lnTo>
                  <a:lnTo>
                    <a:pt x="915" y="570"/>
                  </a:lnTo>
                  <a:lnTo>
                    <a:pt x="1022" y="568"/>
                  </a:lnTo>
                  <a:lnTo>
                    <a:pt x="1125" y="562"/>
                  </a:lnTo>
                  <a:lnTo>
                    <a:pt x="1224" y="553"/>
                  </a:lnTo>
                  <a:lnTo>
                    <a:pt x="1317" y="541"/>
                  </a:lnTo>
                  <a:lnTo>
                    <a:pt x="1406" y="526"/>
                  </a:lnTo>
                  <a:lnTo>
                    <a:pt x="1487" y="507"/>
                  </a:lnTo>
                  <a:lnTo>
                    <a:pt x="1562" y="486"/>
                  </a:lnTo>
                  <a:lnTo>
                    <a:pt x="1629" y="463"/>
                  </a:lnTo>
                  <a:lnTo>
                    <a:pt x="1688" y="438"/>
                  </a:lnTo>
                  <a:lnTo>
                    <a:pt x="1777" y="381"/>
                  </a:lnTo>
                  <a:lnTo>
                    <a:pt x="1824" y="318"/>
                  </a:lnTo>
                  <a:lnTo>
                    <a:pt x="1830" y="285"/>
                  </a:lnTo>
                  <a:lnTo>
                    <a:pt x="1824" y="252"/>
                  </a:lnTo>
                  <a:lnTo>
                    <a:pt x="1777" y="189"/>
                  </a:lnTo>
                  <a:lnTo>
                    <a:pt x="1688" y="132"/>
                  </a:lnTo>
                  <a:lnTo>
                    <a:pt x="1629" y="107"/>
                  </a:lnTo>
                  <a:lnTo>
                    <a:pt x="1562" y="83"/>
                  </a:lnTo>
                  <a:lnTo>
                    <a:pt x="1487" y="63"/>
                  </a:lnTo>
                  <a:lnTo>
                    <a:pt x="1406" y="44"/>
                  </a:lnTo>
                  <a:lnTo>
                    <a:pt x="1317" y="29"/>
                  </a:lnTo>
                  <a:lnTo>
                    <a:pt x="1224" y="17"/>
                  </a:lnTo>
                  <a:lnTo>
                    <a:pt x="1125" y="7"/>
                  </a:lnTo>
                  <a:lnTo>
                    <a:pt x="1022" y="2"/>
                  </a:lnTo>
                  <a:lnTo>
                    <a:pt x="915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4535" y="1881"/>
              <a:ext cx="1720" cy="570"/>
            </a:xfrm>
            <a:custGeom>
              <a:avLst/>
              <a:gdLst/>
              <a:ahLst/>
              <a:cxnLst>
                <a:cxn ang="0">
                  <a:pos x="860" y="0"/>
                </a:cxn>
                <a:cxn ang="0">
                  <a:pos x="752" y="2"/>
                </a:cxn>
                <a:cxn ang="0">
                  <a:pos x="648" y="9"/>
                </a:cxn>
                <a:cxn ang="0">
                  <a:pos x="549" y="19"/>
                </a:cxn>
                <a:cxn ang="0">
                  <a:pos x="456" y="33"/>
                </a:cxn>
                <a:cxn ang="0">
                  <a:pos x="369" y="51"/>
                </a:cxn>
                <a:cxn ang="0">
                  <a:pos x="289" y="72"/>
                </a:cxn>
                <a:cxn ang="0">
                  <a:pos x="217" y="96"/>
                </a:cxn>
                <a:cxn ang="0">
                  <a:pos x="154" y="122"/>
                </a:cxn>
                <a:cxn ang="0">
                  <a:pos x="101" y="151"/>
                </a:cxn>
                <a:cxn ang="0">
                  <a:pos x="26" y="215"/>
                </a:cxn>
                <a:cxn ang="0">
                  <a:pos x="0" y="285"/>
                </a:cxn>
                <a:cxn ang="0">
                  <a:pos x="7" y="321"/>
                </a:cxn>
                <a:cxn ang="0">
                  <a:pos x="58" y="388"/>
                </a:cxn>
                <a:cxn ang="0">
                  <a:pos x="154" y="448"/>
                </a:cxn>
                <a:cxn ang="0">
                  <a:pos x="217" y="474"/>
                </a:cxn>
                <a:cxn ang="0">
                  <a:pos x="289" y="498"/>
                </a:cxn>
                <a:cxn ang="0">
                  <a:pos x="369" y="519"/>
                </a:cxn>
                <a:cxn ang="0">
                  <a:pos x="456" y="537"/>
                </a:cxn>
                <a:cxn ang="0">
                  <a:pos x="549" y="551"/>
                </a:cxn>
                <a:cxn ang="0">
                  <a:pos x="648" y="561"/>
                </a:cxn>
                <a:cxn ang="0">
                  <a:pos x="752" y="568"/>
                </a:cxn>
                <a:cxn ang="0">
                  <a:pos x="860" y="570"/>
                </a:cxn>
                <a:cxn ang="0">
                  <a:pos x="968" y="568"/>
                </a:cxn>
                <a:cxn ang="0">
                  <a:pos x="1072" y="561"/>
                </a:cxn>
                <a:cxn ang="0">
                  <a:pos x="1171" y="551"/>
                </a:cxn>
                <a:cxn ang="0">
                  <a:pos x="1264" y="537"/>
                </a:cxn>
                <a:cxn ang="0">
                  <a:pos x="1351" y="519"/>
                </a:cxn>
                <a:cxn ang="0">
                  <a:pos x="1431" y="498"/>
                </a:cxn>
                <a:cxn ang="0">
                  <a:pos x="1503" y="474"/>
                </a:cxn>
                <a:cxn ang="0">
                  <a:pos x="1566" y="448"/>
                </a:cxn>
                <a:cxn ang="0">
                  <a:pos x="1619" y="419"/>
                </a:cxn>
                <a:cxn ang="0">
                  <a:pos x="1694" y="355"/>
                </a:cxn>
                <a:cxn ang="0">
                  <a:pos x="1720" y="285"/>
                </a:cxn>
                <a:cxn ang="0">
                  <a:pos x="1713" y="249"/>
                </a:cxn>
                <a:cxn ang="0">
                  <a:pos x="1662" y="182"/>
                </a:cxn>
                <a:cxn ang="0">
                  <a:pos x="1566" y="122"/>
                </a:cxn>
                <a:cxn ang="0">
                  <a:pos x="1503" y="96"/>
                </a:cxn>
                <a:cxn ang="0">
                  <a:pos x="1431" y="72"/>
                </a:cxn>
                <a:cxn ang="0">
                  <a:pos x="1351" y="51"/>
                </a:cxn>
                <a:cxn ang="0">
                  <a:pos x="1264" y="33"/>
                </a:cxn>
                <a:cxn ang="0">
                  <a:pos x="1171" y="19"/>
                </a:cxn>
                <a:cxn ang="0">
                  <a:pos x="1072" y="9"/>
                </a:cxn>
                <a:cxn ang="0">
                  <a:pos x="968" y="2"/>
                </a:cxn>
                <a:cxn ang="0">
                  <a:pos x="860" y="0"/>
                </a:cxn>
              </a:cxnLst>
              <a:rect l="0" t="0" r="r" b="b"/>
              <a:pathLst>
                <a:path w="1720" h="570">
                  <a:moveTo>
                    <a:pt x="860" y="0"/>
                  </a:moveTo>
                  <a:lnTo>
                    <a:pt x="752" y="2"/>
                  </a:lnTo>
                  <a:lnTo>
                    <a:pt x="648" y="9"/>
                  </a:lnTo>
                  <a:lnTo>
                    <a:pt x="549" y="19"/>
                  </a:lnTo>
                  <a:lnTo>
                    <a:pt x="456" y="33"/>
                  </a:lnTo>
                  <a:lnTo>
                    <a:pt x="369" y="51"/>
                  </a:lnTo>
                  <a:lnTo>
                    <a:pt x="289" y="72"/>
                  </a:lnTo>
                  <a:lnTo>
                    <a:pt x="217" y="96"/>
                  </a:lnTo>
                  <a:lnTo>
                    <a:pt x="154" y="122"/>
                  </a:lnTo>
                  <a:lnTo>
                    <a:pt x="101" y="151"/>
                  </a:lnTo>
                  <a:lnTo>
                    <a:pt x="26" y="215"/>
                  </a:lnTo>
                  <a:lnTo>
                    <a:pt x="0" y="285"/>
                  </a:lnTo>
                  <a:lnTo>
                    <a:pt x="7" y="321"/>
                  </a:lnTo>
                  <a:lnTo>
                    <a:pt x="58" y="388"/>
                  </a:lnTo>
                  <a:lnTo>
                    <a:pt x="154" y="448"/>
                  </a:lnTo>
                  <a:lnTo>
                    <a:pt x="217" y="474"/>
                  </a:lnTo>
                  <a:lnTo>
                    <a:pt x="289" y="498"/>
                  </a:lnTo>
                  <a:lnTo>
                    <a:pt x="369" y="519"/>
                  </a:lnTo>
                  <a:lnTo>
                    <a:pt x="456" y="537"/>
                  </a:lnTo>
                  <a:lnTo>
                    <a:pt x="549" y="551"/>
                  </a:lnTo>
                  <a:lnTo>
                    <a:pt x="648" y="561"/>
                  </a:lnTo>
                  <a:lnTo>
                    <a:pt x="752" y="568"/>
                  </a:lnTo>
                  <a:lnTo>
                    <a:pt x="860" y="570"/>
                  </a:lnTo>
                  <a:lnTo>
                    <a:pt x="968" y="568"/>
                  </a:lnTo>
                  <a:lnTo>
                    <a:pt x="1072" y="561"/>
                  </a:lnTo>
                  <a:lnTo>
                    <a:pt x="1171" y="551"/>
                  </a:lnTo>
                  <a:lnTo>
                    <a:pt x="1264" y="537"/>
                  </a:lnTo>
                  <a:lnTo>
                    <a:pt x="1351" y="519"/>
                  </a:lnTo>
                  <a:lnTo>
                    <a:pt x="1431" y="498"/>
                  </a:lnTo>
                  <a:lnTo>
                    <a:pt x="1503" y="474"/>
                  </a:lnTo>
                  <a:lnTo>
                    <a:pt x="1566" y="448"/>
                  </a:lnTo>
                  <a:lnTo>
                    <a:pt x="1619" y="419"/>
                  </a:lnTo>
                  <a:lnTo>
                    <a:pt x="1694" y="355"/>
                  </a:lnTo>
                  <a:lnTo>
                    <a:pt x="1720" y="285"/>
                  </a:lnTo>
                  <a:lnTo>
                    <a:pt x="1713" y="249"/>
                  </a:lnTo>
                  <a:lnTo>
                    <a:pt x="1662" y="182"/>
                  </a:lnTo>
                  <a:lnTo>
                    <a:pt x="1566" y="122"/>
                  </a:lnTo>
                  <a:lnTo>
                    <a:pt x="1503" y="96"/>
                  </a:lnTo>
                  <a:lnTo>
                    <a:pt x="1431" y="72"/>
                  </a:lnTo>
                  <a:lnTo>
                    <a:pt x="1351" y="51"/>
                  </a:lnTo>
                  <a:lnTo>
                    <a:pt x="1264" y="33"/>
                  </a:lnTo>
                  <a:lnTo>
                    <a:pt x="1171" y="19"/>
                  </a:lnTo>
                  <a:lnTo>
                    <a:pt x="1072" y="9"/>
                  </a:lnTo>
                  <a:lnTo>
                    <a:pt x="968" y="2"/>
                  </a:lnTo>
                  <a:lnTo>
                    <a:pt x="86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lvl="0"/>
            <a:r>
              <a:rPr lang="ru-RU" sz="2400" dirty="0" smtClean="0"/>
              <a:t>На указанную почту придет письмо с темой: «Заявка на сертификат ПДО. Подтверждение электронной почты», в теме письма текст: «Для подтверждения адреса электронной почты перейдите по ссылке».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142976" y="2928934"/>
            <a:ext cx="6000792" cy="3429024"/>
            <a:chOff x="1562" y="382"/>
            <a:chExt cx="8824" cy="4566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2" y="382"/>
              <a:ext cx="8824" cy="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>
              <a:off x="4088" y="2652"/>
              <a:ext cx="722" cy="0"/>
            </a:xfrm>
            <a:prstGeom prst="line">
              <a:avLst/>
            </a:prstGeom>
            <a:noFill/>
            <a:ln w="825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4088" y="2587"/>
              <a:ext cx="722" cy="130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auto">
            <a:xfrm>
              <a:off x="3080" y="3117"/>
              <a:ext cx="3980" cy="570"/>
            </a:xfrm>
            <a:custGeom>
              <a:avLst/>
              <a:gdLst/>
              <a:ahLst/>
              <a:cxnLst>
                <a:cxn ang="0">
                  <a:pos x="1869" y="1"/>
                </a:cxn>
                <a:cxn ang="0">
                  <a:pos x="1632" y="5"/>
                </a:cxn>
                <a:cxn ang="0">
                  <a:pos x="1405" y="13"/>
                </a:cxn>
                <a:cxn ang="0">
                  <a:pos x="1189" y="24"/>
                </a:cxn>
                <a:cxn ang="0">
                  <a:pos x="986" y="39"/>
                </a:cxn>
                <a:cxn ang="0">
                  <a:pos x="796" y="57"/>
                </a:cxn>
                <a:cxn ang="0">
                  <a:pos x="623" y="78"/>
                </a:cxn>
                <a:cxn ang="0">
                  <a:pos x="468" y="102"/>
                </a:cxn>
                <a:cxn ang="0">
                  <a:pos x="332" y="128"/>
                </a:cxn>
                <a:cxn ang="0">
                  <a:pos x="168" y="171"/>
                </a:cxn>
                <a:cxn ang="0">
                  <a:pos x="32" y="234"/>
                </a:cxn>
                <a:cxn ang="0">
                  <a:pos x="4" y="303"/>
                </a:cxn>
                <a:cxn ang="0">
                  <a:pos x="124" y="385"/>
                </a:cxn>
                <a:cxn ang="0">
                  <a:pos x="332" y="443"/>
                </a:cxn>
                <a:cxn ang="0">
                  <a:pos x="468" y="469"/>
                </a:cxn>
                <a:cxn ang="0">
                  <a:pos x="623" y="492"/>
                </a:cxn>
                <a:cxn ang="0">
                  <a:pos x="796" y="513"/>
                </a:cxn>
                <a:cxn ang="0">
                  <a:pos x="986" y="531"/>
                </a:cxn>
                <a:cxn ang="0">
                  <a:pos x="1189" y="546"/>
                </a:cxn>
                <a:cxn ang="0">
                  <a:pos x="1405" y="558"/>
                </a:cxn>
                <a:cxn ang="0">
                  <a:pos x="1632" y="566"/>
                </a:cxn>
                <a:cxn ang="0">
                  <a:pos x="1869" y="570"/>
                </a:cxn>
                <a:cxn ang="0">
                  <a:pos x="2111" y="570"/>
                </a:cxn>
                <a:cxn ang="0">
                  <a:pos x="2348" y="566"/>
                </a:cxn>
                <a:cxn ang="0">
                  <a:pos x="2575" y="558"/>
                </a:cxn>
                <a:cxn ang="0">
                  <a:pos x="2791" y="546"/>
                </a:cxn>
                <a:cxn ang="0">
                  <a:pos x="2994" y="531"/>
                </a:cxn>
                <a:cxn ang="0">
                  <a:pos x="3184" y="513"/>
                </a:cxn>
                <a:cxn ang="0">
                  <a:pos x="3357" y="492"/>
                </a:cxn>
                <a:cxn ang="0">
                  <a:pos x="3512" y="469"/>
                </a:cxn>
                <a:cxn ang="0">
                  <a:pos x="3648" y="443"/>
                </a:cxn>
                <a:cxn ang="0">
                  <a:pos x="3812" y="400"/>
                </a:cxn>
                <a:cxn ang="0">
                  <a:pos x="3948" y="336"/>
                </a:cxn>
                <a:cxn ang="0">
                  <a:pos x="3976" y="268"/>
                </a:cxn>
                <a:cxn ang="0">
                  <a:pos x="3856" y="186"/>
                </a:cxn>
                <a:cxn ang="0">
                  <a:pos x="3648" y="128"/>
                </a:cxn>
                <a:cxn ang="0">
                  <a:pos x="3512" y="102"/>
                </a:cxn>
                <a:cxn ang="0">
                  <a:pos x="3357" y="78"/>
                </a:cxn>
                <a:cxn ang="0">
                  <a:pos x="3184" y="57"/>
                </a:cxn>
                <a:cxn ang="0">
                  <a:pos x="2994" y="39"/>
                </a:cxn>
                <a:cxn ang="0">
                  <a:pos x="2791" y="24"/>
                </a:cxn>
                <a:cxn ang="0">
                  <a:pos x="2575" y="13"/>
                </a:cxn>
                <a:cxn ang="0">
                  <a:pos x="2348" y="5"/>
                </a:cxn>
                <a:cxn ang="0">
                  <a:pos x="2111" y="1"/>
                </a:cxn>
              </a:cxnLst>
              <a:rect l="0" t="0" r="r" b="b"/>
              <a:pathLst>
                <a:path w="3980" h="570">
                  <a:moveTo>
                    <a:pt x="1990" y="0"/>
                  </a:moveTo>
                  <a:lnTo>
                    <a:pt x="1869" y="1"/>
                  </a:lnTo>
                  <a:lnTo>
                    <a:pt x="1749" y="2"/>
                  </a:lnTo>
                  <a:lnTo>
                    <a:pt x="1632" y="5"/>
                  </a:lnTo>
                  <a:lnTo>
                    <a:pt x="1517" y="8"/>
                  </a:lnTo>
                  <a:lnTo>
                    <a:pt x="1405" y="13"/>
                  </a:lnTo>
                  <a:lnTo>
                    <a:pt x="1296" y="18"/>
                  </a:lnTo>
                  <a:lnTo>
                    <a:pt x="1189" y="24"/>
                  </a:lnTo>
                  <a:lnTo>
                    <a:pt x="1086" y="31"/>
                  </a:lnTo>
                  <a:lnTo>
                    <a:pt x="986" y="39"/>
                  </a:lnTo>
                  <a:lnTo>
                    <a:pt x="889" y="48"/>
                  </a:lnTo>
                  <a:lnTo>
                    <a:pt x="796" y="57"/>
                  </a:lnTo>
                  <a:lnTo>
                    <a:pt x="708" y="67"/>
                  </a:lnTo>
                  <a:lnTo>
                    <a:pt x="623" y="78"/>
                  </a:lnTo>
                  <a:lnTo>
                    <a:pt x="543" y="90"/>
                  </a:lnTo>
                  <a:lnTo>
                    <a:pt x="468" y="102"/>
                  </a:lnTo>
                  <a:lnTo>
                    <a:pt x="397" y="114"/>
                  </a:lnTo>
                  <a:lnTo>
                    <a:pt x="332" y="128"/>
                  </a:lnTo>
                  <a:lnTo>
                    <a:pt x="272" y="141"/>
                  </a:lnTo>
                  <a:lnTo>
                    <a:pt x="168" y="171"/>
                  </a:lnTo>
                  <a:lnTo>
                    <a:pt x="87" y="202"/>
                  </a:lnTo>
                  <a:lnTo>
                    <a:pt x="32" y="234"/>
                  </a:lnTo>
                  <a:lnTo>
                    <a:pt x="0" y="285"/>
                  </a:lnTo>
                  <a:lnTo>
                    <a:pt x="4" y="303"/>
                  </a:lnTo>
                  <a:lnTo>
                    <a:pt x="56" y="353"/>
                  </a:lnTo>
                  <a:lnTo>
                    <a:pt x="124" y="385"/>
                  </a:lnTo>
                  <a:lnTo>
                    <a:pt x="217" y="415"/>
                  </a:lnTo>
                  <a:lnTo>
                    <a:pt x="332" y="443"/>
                  </a:lnTo>
                  <a:lnTo>
                    <a:pt x="397" y="456"/>
                  </a:lnTo>
                  <a:lnTo>
                    <a:pt x="468" y="469"/>
                  </a:lnTo>
                  <a:lnTo>
                    <a:pt x="543" y="481"/>
                  </a:lnTo>
                  <a:lnTo>
                    <a:pt x="623" y="492"/>
                  </a:lnTo>
                  <a:lnTo>
                    <a:pt x="708" y="503"/>
                  </a:lnTo>
                  <a:lnTo>
                    <a:pt x="796" y="513"/>
                  </a:lnTo>
                  <a:lnTo>
                    <a:pt x="889" y="523"/>
                  </a:lnTo>
                  <a:lnTo>
                    <a:pt x="986" y="531"/>
                  </a:lnTo>
                  <a:lnTo>
                    <a:pt x="1086" y="539"/>
                  </a:lnTo>
                  <a:lnTo>
                    <a:pt x="1189" y="546"/>
                  </a:lnTo>
                  <a:lnTo>
                    <a:pt x="1296" y="552"/>
                  </a:lnTo>
                  <a:lnTo>
                    <a:pt x="1405" y="558"/>
                  </a:lnTo>
                  <a:lnTo>
                    <a:pt x="1517" y="562"/>
                  </a:lnTo>
                  <a:lnTo>
                    <a:pt x="1632" y="566"/>
                  </a:lnTo>
                  <a:lnTo>
                    <a:pt x="1749" y="568"/>
                  </a:lnTo>
                  <a:lnTo>
                    <a:pt x="1869" y="570"/>
                  </a:lnTo>
                  <a:lnTo>
                    <a:pt x="1990" y="570"/>
                  </a:lnTo>
                  <a:lnTo>
                    <a:pt x="2111" y="570"/>
                  </a:lnTo>
                  <a:lnTo>
                    <a:pt x="2231" y="568"/>
                  </a:lnTo>
                  <a:lnTo>
                    <a:pt x="2348" y="566"/>
                  </a:lnTo>
                  <a:lnTo>
                    <a:pt x="2463" y="562"/>
                  </a:lnTo>
                  <a:lnTo>
                    <a:pt x="2575" y="558"/>
                  </a:lnTo>
                  <a:lnTo>
                    <a:pt x="2684" y="552"/>
                  </a:lnTo>
                  <a:lnTo>
                    <a:pt x="2791" y="546"/>
                  </a:lnTo>
                  <a:lnTo>
                    <a:pt x="2894" y="539"/>
                  </a:lnTo>
                  <a:lnTo>
                    <a:pt x="2994" y="531"/>
                  </a:lnTo>
                  <a:lnTo>
                    <a:pt x="3091" y="523"/>
                  </a:lnTo>
                  <a:lnTo>
                    <a:pt x="3184" y="513"/>
                  </a:lnTo>
                  <a:lnTo>
                    <a:pt x="3272" y="503"/>
                  </a:lnTo>
                  <a:lnTo>
                    <a:pt x="3357" y="492"/>
                  </a:lnTo>
                  <a:lnTo>
                    <a:pt x="3437" y="481"/>
                  </a:lnTo>
                  <a:lnTo>
                    <a:pt x="3512" y="469"/>
                  </a:lnTo>
                  <a:lnTo>
                    <a:pt x="3583" y="456"/>
                  </a:lnTo>
                  <a:lnTo>
                    <a:pt x="3648" y="443"/>
                  </a:lnTo>
                  <a:lnTo>
                    <a:pt x="3708" y="429"/>
                  </a:lnTo>
                  <a:lnTo>
                    <a:pt x="3812" y="400"/>
                  </a:lnTo>
                  <a:lnTo>
                    <a:pt x="3893" y="369"/>
                  </a:lnTo>
                  <a:lnTo>
                    <a:pt x="3948" y="336"/>
                  </a:lnTo>
                  <a:lnTo>
                    <a:pt x="3980" y="285"/>
                  </a:lnTo>
                  <a:lnTo>
                    <a:pt x="3976" y="268"/>
                  </a:lnTo>
                  <a:lnTo>
                    <a:pt x="3924" y="218"/>
                  </a:lnTo>
                  <a:lnTo>
                    <a:pt x="3856" y="186"/>
                  </a:lnTo>
                  <a:lnTo>
                    <a:pt x="3763" y="156"/>
                  </a:lnTo>
                  <a:lnTo>
                    <a:pt x="3648" y="128"/>
                  </a:lnTo>
                  <a:lnTo>
                    <a:pt x="3583" y="114"/>
                  </a:lnTo>
                  <a:lnTo>
                    <a:pt x="3512" y="102"/>
                  </a:lnTo>
                  <a:lnTo>
                    <a:pt x="3437" y="90"/>
                  </a:lnTo>
                  <a:lnTo>
                    <a:pt x="3357" y="78"/>
                  </a:lnTo>
                  <a:lnTo>
                    <a:pt x="3272" y="67"/>
                  </a:lnTo>
                  <a:lnTo>
                    <a:pt x="3184" y="57"/>
                  </a:lnTo>
                  <a:lnTo>
                    <a:pt x="3091" y="48"/>
                  </a:lnTo>
                  <a:lnTo>
                    <a:pt x="2994" y="39"/>
                  </a:lnTo>
                  <a:lnTo>
                    <a:pt x="2894" y="31"/>
                  </a:lnTo>
                  <a:lnTo>
                    <a:pt x="2791" y="24"/>
                  </a:lnTo>
                  <a:lnTo>
                    <a:pt x="2684" y="18"/>
                  </a:lnTo>
                  <a:lnTo>
                    <a:pt x="2575" y="13"/>
                  </a:lnTo>
                  <a:lnTo>
                    <a:pt x="2463" y="8"/>
                  </a:lnTo>
                  <a:lnTo>
                    <a:pt x="2348" y="5"/>
                  </a:lnTo>
                  <a:lnTo>
                    <a:pt x="2231" y="2"/>
                  </a:lnTo>
                  <a:lnTo>
                    <a:pt x="2111" y="1"/>
                  </a:lnTo>
                  <a:lnTo>
                    <a:pt x="199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lvl="0" algn="just">
              <a:buNone/>
            </a:pPr>
            <a:r>
              <a:rPr lang="ru-RU" sz="2400" dirty="0" smtClean="0"/>
              <a:t>После	перехода	по	ссылке,	вновь	откроется	личный	кабинет	с подтвержденной заявкой на сертификат и кнопкой «Получить сертификат».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571604" y="2714620"/>
            <a:ext cx="5330825" cy="3508375"/>
            <a:chOff x="1764" y="348"/>
            <a:chExt cx="8397" cy="5525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4291" y="1048"/>
              <a:ext cx="760" cy="16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4" y="347"/>
              <a:ext cx="8397" cy="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7762" y="690"/>
              <a:ext cx="1588" cy="0"/>
            </a:xfrm>
            <a:prstGeom prst="line">
              <a:avLst/>
            </a:prstGeom>
            <a:noFill/>
            <a:ln w="8064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7762" y="626"/>
              <a:ext cx="1588" cy="127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5459" y="1347"/>
              <a:ext cx="213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5459" y="1347"/>
              <a:ext cx="2136" cy="19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835" y="1701"/>
              <a:ext cx="1830" cy="570"/>
            </a:xfrm>
            <a:custGeom>
              <a:avLst/>
              <a:gdLst/>
              <a:ahLst/>
              <a:cxnLst>
                <a:cxn ang="0">
                  <a:pos x="915" y="0"/>
                </a:cxn>
                <a:cxn ang="0">
                  <a:pos x="808" y="2"/>
                </a:cxn>
                <a:cxn ang="0">
                  <a:pos x="705" y="7"/>
                </a:cxn>
                <a:cxn ang="0">
                  <a:pos x="606" y="17"/>
                </a:cxn>
                <a:cxn ang="0">
                  <a:pos x="513" y="29"/>
                </a:cxn>
                <a:cxn ang="0">
                  <a:pos x="424" y="44"/>
                </a:cxn>
                <a:cxn ang="0">
                  <a:pos x="343" y="63"/>
                </a:cxn>
                <a:cxn ang="0">
                  <a:pos x="268" y="83"/>
                </a:cxn>
                <a:cxn ang="0">
                  <a:pos x="201" y="107"/>
                </a:cxn>
                <a:cxn ang="0">
                  <a:pos x="142" y="132"/>
                </a:cxn>
                <a:cxn ang="0">
                  <a:pos x="53" y="189"/>
                </a:cxn>
                <a:cxn ang="0">
                  <a:pos x="6" y="252"/>
                </a:cxn>
                <a:cxn ang="0">
                  <a:pos x="0" y="285"/>
                </a:cxn>
                <a:cxn ang="0">
                  <a:pos x="6" y="318"/>
                </a:cxn>
                <a:cxn ang="0">
                  <a:pos x="53" y="381"/>
                </a:cxn>
                <a:cxn ang="0">
                  <a:pos x="142" y="438"/>
                </a:cxn>
                <a:cxn ang="0">
                  <a:pos x="201" y="463"/>
                </a:cxn>
                <a:cxn ang="0">
                  <a:pos x="268" y="486"/>
                </a:cxn>
                <a:cxn ang="0">
                  <a:pos x="343" y="507"/>
                </a:cxn>
                <a:cxn ang="0">
                  <a:pos x="424" y="526"/>
                </a:cxn>
                <a:cxn ang="0">
                  <a:pos x="513" y="541"/>
                </a:cxn>
                <a:cxn ang="0">
                  <a:pos x="606" y="553"/>
                </a:cxn>
                <a:cxn ang="0">
                  <a:pos x="705" y="562"/>
                </a:cxn>
                <a:cxn ang="0">
                  <a:pos x="808" y="568"/>
                </a:cxn>
                <a:cxn ang="0">
                  <a:pos x="915" y="570"/>
                </a:cxn>
                <a:cxn ang="0">
                  <a:pos x="1022" y="568"/>
                </a:cxn>
                <a:cxn ang="0">
                  <a:pos x="1125" y="562"/>
                </a:cxn>
                <a:cxn ang="0">
                  <a:pos x="1224" y="553"/>
                </a:cxn>
                <a:cxn ang="0">
                  <a:pos x="1317" y="541"/>
                </a:cxn>
                <a:cxn ang="0">
                  <a:pos x="1406" y="526"/>
                </a:cxn>
                <a:cxn ang="0">
                  <a:pos x="1487" y="507"/>
                </a:cxn>
                <a:cxn ang="0">
                  <a:pos x="1562" y="486"/>
                </a:cxn>
                <a:cxn ang="0">
                  <a:pos x="1629" y="463"/>
                </a:cxn>
                <a:cxn ang="0">
                  <a:pos x="1688" y="438"/>
                </a:cxn>
                <a:cxn ang="0">
                  <a:pos x="1777" y="381"/>
                </a:cxn>
                <a:cxn ang="0">
                  <a:pos x="1824" y="318"/>
                </a:cxn>
                <a:cxn ang="0">
                  <a:pos x="1830" y="285"/>
                </a:cxn>
                <a:cxn ang="0">
                  <a:pos x="1824" y="252"/>
                </a:cxn>
                <a:cxn ang="0">
                  <a:pos x="1777" y="189"/>
                </a:cxn>
                <a:cxn ang="0">
                  <a:pos x="1688" y="132"/>
                </a:cxn>
                <a:cxn ang="0">
                  <a:pos x="1629" y="107"/>
                </a:cxn>
                <a:cxn ang="0">
                  <a:pos x="1562" y="83"/>
                </a:cxn>
                <a:cxn ang="0">
                  <a:pos x="1487" y="63"/>
                </a:cxn>
                <a:cxn ang="0">
                  <a:pos x="1406" y="44"/>
                </a:cxn>
                <a:cxn ang="0">
                  <a:pos x="1317" y="29"/>
                </a:cxn>
                <a:cxn ang="0">
                  <a:pos x="1224" y="17"/>
                </a:cxn>
                <a:cxn ang="0">
                  <a:pos x="1125" y="7"/>
                </a:cxn>
                <a:cxn ang="0">
                  <a:pos x="1022" y="2"/>
                </a:cxn>
                <a:cxn ang="0">
                  <a:pos x="915" y="0"/>
                </a:cxn>
              </a:cxnLst>
              <a:rect l="0" t="0" r="r" b="b"/>
              <a:pathLst>
                <a:path w="1830" h="570">
                  <a:moveTo>
                    <a:pt x="915" y="0"/>
                  </a:moveTo>
                  <a:lnTo>
                    <a:pt x="808" y="2"/>
                  </a:lnTo>
                  <a:lnTo>
                    <a:pt x="705" y="7"/>
                  </a:lnTo>
                  <a:lnTo>
                    <a:pt x="606" y="17"/>
                  </a:lnTo>
                  <a:lnTo>
                    <a:pt x="513" y="29"/>
                  </a:lnTo>
                  <a:lnTo>
                    <a:pt x="424" y="44"/>
                  </a:lnTo>
                  <a:lnTo>
                    <a:pt x="343" y="63"/>
                  </a:lnTo>
                  <a:lnTo>
                    <a:pt x="268" y="83"/>
                  </a:lnTo>
                  <a:lnTo>
                    <a:pt x="201" y="107"/>
                  </a:lnTo>
                  <a:lnTo>
                    <a:pt x="142" y="132"/>
                  </a:lnTo>
                  <a:lnTo>
                    <a:pt x="53" y="189"/>
                  </a:lnTo>
                  <a:lnTo>
                    <a:pt x="6" y="252"/>
                  </a:lnTo>
                  <a:lnTo>
                    <a:pt x="0" y="285"/>
                  </a:lnTo>
                  <a:lnTo>
                    <a:pt x="6" y="318"/>
                  </a:lnTo>
                  <a:lnTo>
                    <a:pt x="53" y="381"/>
                  </a:lnTo>
                  <a:lnTo>
                    <a:pt x="142" y="438"/>
                  </a:lnTo>
                  <a:lnTo>
                    <a:pt x="201" y="463"/>
                  </a:lnTo>
                  <a:lnTo>
                    <a:pt x="268" y="486"/>
                  </a:lnTo>
                  <a:lnTo>
                    <a:pt x="343" y="507"/>
                  </a:lnTo>
                  <a:lnTo>
                    <a:pt x="424" y="526"/>
                  </a:lnTo>
                  <a:lnTo>
                    <a:pt x="513" y="541"/>
                  </a:lnTo>
                  <a:lnTo>
                    <a:pt x="606" y="553"/>
                  </a:lnTo>
                  <a:lnTo>
                    <a:pt x="705" y="562"/>
                  </a:lnTo>
                  <a:lnTo>
                    <a:pt x="808" y="568"/>
                  </a:lnTo>
                  <a:lnTo>
                    <a:pt x="915" y="570"/>
                  </a:lnTo>
                  <a:lnTo>
                    <a:pt x="1022" y="568"/>
                  </a:lnTo>
                  <a:lnTo>
                    <a:pt x="1125" y="562"/>
                  </a:lnTo>
                  <a:lnTo>
                    <a:pt x="1224" y="553"/>
                  </a:lnTo>
                  <a:lnTo>
                    <a:pt x="1317" y="541"/>
                  </a:lnTo>
                  <a:lnTo>
                    <a:pt x="1406" y="526"/>
                  </a:lnTo>
                  <a:lnTo>
                    <a:pt x="1487" y="507"/>
                  </a:lnTo>
                  <a:lnTo>
                    <a:pt x="1562" y="486"/>
                  </a:lnTo>
                  <a:lnTo>
                    <a:pt x="1629" y="463"/>
                  </a:lnTo>
                  <a:lnTo>
                    <a:pt x="1688" y="438"/>
                  </a:lnTo>
                  <a:lnTo>
                    <a:pt x="1777" y="381"/>
                  </a:lnTo>
                  <a:lnTo>
                    <a:pt x="1824" y="318"/>
                  </a:lnTo>
                  <a:lnTo>
                    <a:pt x="1830" y="285"/>
                  </a:lnTo>
                  <a:lnTo>
                    <a:pt x="1824" y="252"/>
                  </a:lnTo>
                  <a:lnTo>
                    <a:pt x="1777" y="189"/>
                  </a:lnTo>
                  <a:lnTo>
                    <a:pt x="1688" y="132"/>
                  </a:lnTo>
                  <a:lnTo>
                    <a:pt x="1629" y="107"/>
                  </a:lnTo>
                  <a:lnTo>
                    <a:pt x="1562" y="83"/>
                  </a:lnTo>
                  <a:lnTo>
                    <a:pt x="1487" y="63"/>
                  </a:lnTo>
                  <a:lnTo>
                    <a:pt x="1406" y="44"/>
                  </a:lnTo>
                  <a:lnTo>
                    <a:pt x="1317" y="29"/>
                  </a:lnTo>
                  <a:lnTo>
                    <a:pt x="1224" y="17"/>
                  </a:lnTo>
                  <a:lnTo>
                    <a:pt x="1125" y="7"/>
                  </a:lnTo>
                  <a:lnTo>
                    <a:pt x="1022" y="2"/>
                  </a:lnTo>
                  <a:lnTo>
                    <a:pt x="915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0838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После нажатия кнопки</a:t>
            </a:r>
            <a:r>
              <a:rPr lang="ru-RU" sz="2400" u="sng" dirty="0" smtClean="0">
                <a:latin typeface="Arial" pitchFamily="34" charset="0"/>
                <a:ea typeface="Times New Roman" pitchFamily="18" charset="0"/>
              </a:rPr>
              <a:t> «Получить сертификат»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откроется окно</a:t>
            </a:r>
            <a:r>
              <a:rPr lang="ru-RU" sz="2400" u="sng" dirty="0" smtClean="0">
                <a:latin typeface="Arial" pitchFamily="34" charset="0"/>
                <a:ea typeface="Times New Roman" pitchFamily="18" charset="0"/>
              </a:rPr>
              <a:t> «Получение</a:t>
            </a:r>
            <a:endParaRPr lang="ru-RU" sz="12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0838" algn="l"/>
              </a:tabLst>
            </a:pPr>
            <a:r>
              <a:rPr lang="ru-RU" sz="2400" u="sng" dirty="0" smtClean="0">
                <a:latin typeface="Arial" pitchFamily="34" charset="0"/>
                <a:ea typeface="Times New Roman" pitchFamily="18" charset="0"/>
              </a:rPr>
              <a:t> сертификата»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, где заявителю (родителю или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ребѐнку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, достигшему 14 лет) необходимо выбрать:</a:t>
            </a:r>
            <a:endParaRPr lang="ru-RU" sz="12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0838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«Группу сертификата»</a:t>
            </a:r>
            <a:endParaRPr lang="ru-RU" sz="12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0838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и «Документ», подтверждающий личность ребенка.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1714480" y="3571876"/>
            <a:ext cx="5572164" cy="2905127"/>
            <a:chOff x="1912" y="295"/>
            <a:chExt cx="8512" cy="4124"/>
          </a:xfrm>
        </p:grpSpPr>
        <p:pic>
          <p:nvPicPr>
            <p:cNvPr id="32794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2" y="295"/>
              <a:ext cx="8512" cy="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8136" y="468"/>
              <a:ext cx="1719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8136" y="468"/>
              <a:ext cx="1719" cy="19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3177" y="3337"/>
              <a:ext cx="2816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3177" y="3337"/>
              <a:ext cx="2816" cy="456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5626" y="976"/>
              <a:ext cx="213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5626" y="976"/>
              <a:ext cx="2136" cy="19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01" name="Freeform 33"/>
            <p:cNvSpPr>
              <a:spLocks/>
            </p:cNvSpPr>
            <p:nvPr/>
          </p:nvSpPr>
          <p:spPr bwMode="auto">
            <a:xfrm>
              <a:off x="4665" y="1168"/>
              <a:ext cx="2981" cy="919"/>
            </a:xfrm>
            <a:custGeom>
              <a:avLst/>
              <a:gdLst/>
              <a:ahLst/>
              <a:cxnLst>
                <a:cxn ang="0">
                  <a:pos x="1379" y="2"/>
                </a:cxn>
                <a:cxn ang="0">
                  <a:pos x="1164" y="11"/>
                </a:cxn>
                <a:cxn ang="0">
                  <a:pos x="959" y="30"/>
                </a:cxn>
                <a:cxn ang="0">
                  <a:pos x="768" y="58"/>
                </a:cxn>
                <a:cxn ang="0">
                  <a:pos x="593" y="93"/>
                </a:cxn>
                <a:cxn ang="0">
                  <a:pos x="436" y="135"/>
                </a:cxn>
                <a:cxn ang="0">
                  <a:pos x="300" y="183"/>
                </a:cxn>
                <a:cxn ang="0">
                  <a:pos x="186" y="237"/>
                </a:cxn>
                <a:cxn ang="0">
                  <a:pos x="36" y="359"/>
                </a:cxn>
                <a:cxn ang="0">
                  <a:pos x="0" y="460"/>
                </a:cxn>
                <a:cxn ang="0">
                  <a:pos x="36" y="561"/>
                </a:cxn>
                <a:cxn ang="0">
                  <a:pos x="186" y="682"/>
                </a:cxn>
                <a:cxn ang="0">
                  <a:pos x="300" y="736"/>
                </a:cxn>
                <a:cxn ang="0">
                  <a:pos x="436" y="785"/>
                </a:cxn>
                <a:cxn ang="0">
                  <a:pos x="593" y="827"/>
                </a:cxn>
                <a:cxn ang="0">
                  <a:pos x="768" y="862"/>
                </a:cxn>
                <a:cxn ang="0">
                  <a:pos x="959" y="889"/>
                </a:cxn>
                <a:cxn ang="0">
                  <a:pos x="1164" y="908"/>
                </a:cxn>
                <a:cxn ang="0">
                  <a:pos x="1379" y="918"/>
                </a:cxn>
                <a:cxn ang="0">
                  <a:pos x="1602" y="918"/>
                </a:cxn>
                <a:cxn ang="0">
                  <a:pos x="1817" y="908"/>
                </a:cxn>
                <a:cxn ang="0">
                  <a:pos x="2022" y="889"/>
                </a:cxn>
                <a:cxn ang="0">
                  <a:pos x="2212" y="862"/>
                </a:cxn>
                <a:cxn ang="0">
                  <a:pos x="2388" y="827"/>
                </a:cxn>
                <a:cxn ang="0">
                  <a:pos x="2544" y="785"/>
                </a:cxn>
                <a:cxn ang="0">
                  <a:pos x="2681" y="736"/>
                </a:cxn>
                <a:cxn ang="0">
                  <a:pos x="2795" y="682"/>
                </a:cxn>
                <a:cxn ang="0">
                  <a:pos x="2945" y="561"/>
                </a:cxn>
                <a:cxn ang="0">
                  <a:pos x="2981" y="460"/>
                </a:cxn>
                <a:cxn ang="0">
                  <a:pos x="2945" y="359"/>
                </a:cxn>
                <a:cxn ang="0">
                  <a:pos x="2795" y="237"/>
                </a:cxn>
                <a:cxn ang="0">
                  <a:pos x="2681" y="183"/>
                </a:cxn>
                <a:cxn ang="0">
                  <a:pos x="2544" y="135"/>
                </a:cxn>
                <a:cxn ang="0">
                  <a:pos x="2388" y="93"/>
                </a:cxn>
                <a:cxn ang="0">
                  <a:pos x="2212" y="58"/>
                </a:cxn>
                <a:cxn ang="0">
                  <a:pos x="2022" y="30"/>
                </a:cxn>
                <a:cxn ang="0">
                  <a:pos x="1817" y="11"/>
                </a:cxn>
                <a:cxn ang="0">
                  <a:pos x="1602" y="2"/>
                </a:cxn>
              </a:cxnLst>
              <a:rect l="0" t="0" r="r" b="b"/>
              <a:pathLst>
                <a:path w="2981" h="919">
                  <a:moveTo>
                    <a:pt x="1490" y="0"/>
                  </a:moveTo>
                  <a:lnTo>
                    <a:pt x="1379" y="2"/>
                  </a:lnTo>
                  <a:lnTo>
                    <a:pt x="1270" y="5"/>
                  </a:lnTo>
                  <a:lnTo>
                    <a:pt x="1164" y="11"/>
                  </a:lnTo>
                  <a:lnTo>
                    <a:pt x="1060" y="20"/>
                  </a:lnTo>
                  <a:lnTo>
                    <a:pt x="959" y="30"/>
                  </a:lnTo>
                  <a:lnTo>
                    <a:pt x="862" y="43"/>
                  </a:lnTo>
                  <a:lnTo>
                    <a:pt x="768" y="58"/>
                  </a:lnTo>
                  <a:lnTo>
                    <a:pt x="679" y="74"/>
                  </a:lnTo>
                  <a:lnTo>
                    <a:pt x="593" y="93"/>
                  </a:lnTo>
                  <a:lnTo>
                    <a:pt x="513" y="113"/>
                  </a:lnTo>
                  <a:lnTo>
                    <a:pt x="436" y="135"/>
                  </a:lnTo>
                  <a:lnTo>
                    <a:pt x="366" y="158"/>
                  </a:lnTo>
                  <a:lnTo>
                    <a:pt x="300" y="183"/>
                  </a:lnTo>
                  <a:lnTo>
                    <a:pt x="240" y="210"/>
                  </a:lnTo>
                  <a:lnTo>
                    <a:pt x="186" y="237"/>
                  </a:lnTo>
                  <a:lnTo>
                    <a:pt x="97" y="296"/>
                  </a:lnTo>
                  <a:lnTo>
                    <a:pt x="36" y="359"/>
                  </a:lnTo>
                  <a:lnTo>
                    <a:pt x="4" y="426"/>
                  </a:lnTo>
                  <a:lnTo>
                    <a:pt x="0" y="460"/>
                  </a:lnTo>
                  <a:lnTo>
                    <a:pt x="4" y="494"/>
                  </a:lnTo>
                  <a:lnTo>
                    <a:pt x="36" y="561"/>
                  </a:lnTo>
                  <a:lnTo>
                    <a:pt x="97" y="624"/>
                  </a:lnTo>
                  <a:lnTo>
                    <a:pt x="186" y="682"/>
                  </a:lnTo>
                  <a:lnTo>
                    <a:pt x="240" y="710"/>
                  </a:lnTo>
                  <a:lnTo>
                    <a:pt x="300" y="736"/>
                  </a:lnTo>
                  <a:lnTo>
                    <a:pt x="366" y="761"/>
                  </a:lnTo>
                  <a:lnTo>
                    <a:pt x="436" y="785"/>
                  </a:lnTo>
                  <a:lnTo>
                    <a:pt x="513" y="807"/>
                  </a:lnTo>
                  <a:lnTo>
                    <a:pt x="593" y="827"/>
                  </a:lnTo>
                  <a:lnTo>
                    <a:pt x="679" y="845"/>
                  </a:lnTo>
                  <a:lnTo>
                    <a:pt x="768" y="862"/>
                  </a:lnTo>
                  <a:lnTo>
                    <a:pt x="862" y="877"/>
                  </a:lnTo>
                  <a:lnTo>
                    <a:pt x="959" y="889"/>
                  </a:lnTo>
                  <a:lnTo>
                    <a:pt x="1060" y="900"/>
                  </a:lnTo>
                  <a:lnTo>
                    <a:pt x="1164" y="908"/>
                  </a:lnTo>
                  <a:lnTo>
                    <a:pt x="1270" y="914"/>
                  </a:lnTo>
                  <a:lnTo>
                    <a:pt x="1379" y="918"/>
                  </a:lnTo>
                  <a:lnTo>
                    <a:pt x="1490" y="919"/>
                  </a:lnTo>
                  <a:lnTo>
                    <a:pt x="1602" y="918"/>
                  </a:lnTo>
                  <a:lnTo>
                    <a:pt x="1711" y="914"/>
                  </a:lnTo>
                  <a:lnTo>
                    <a:pt x="1817" y="908"/>
                  </a:lnTo>
                  <a:lnTo>
                    <a:pt x="1921" y="900"/>
                  </a:lnTo>
                  <a:lnTo>
                    <a:pt x="2022" y="889"/>
                  </a:lnTo>
                  <a:lnTo>
                    <a:pt x="2119" y="877"/>
                  </a:lnTo>
                  <a:lnTo>
                    <a:pt x="2212" y="862"/>
                  </a:lnTo>
                  <a:lnTo>
                    <a:pt x="2302" y="845"/>
                  </a:lnTo>
                  <a:lnTo>
                    <a:pt x="2388" y="827"/>
                  </a:lnTo>
                  <a:lnTo>
                    <a:pt x="2468" y="807"/>
                  </a:lnTo>
                  <a:lnTo>
                    <a:pt x="2544" y="785"/>
                  </a:lnTo>
                  <a:lnTo>
                    <a:pt x="2615" y="761"/>
                  </a:lnTo>
                  <a:lnTo>
                    <a:pt x="2681" y="736"/>
                  </a:lnTo>
                  <a:lnTo>
                    <a:pt x="2741" y="710"/>
                  </a:lnTo>
                  <a:lnTo>
                    <a:pt x="2795" y="682"/>
                  </a:lnTo>
                  <a:lnTo>
                    <a:pt x="2884" y="624"/>
                  </a:lnTo>
                  <a:lnTo>
                    <a:pt x="2945" y="561"/>
                  </a:lnTo>
                  <a:lnTo>
                    <a:pt x="2977" y="494"/>
                  </a:lnTo>
                  <a:lnTo>
                    <a:pt x="2981" y="460"/>
                  </a:lnTo>
                  <a:lnTo>
                    <a:pt x="2977" y="426"/>
                  </a:lnTo>
                  <a:lnTo>
                    <a:pt x="2945" y="359"/>
                  </a:lnTo>
                  <a:lnTo>
                    <a:pt x="2884" y="296"/>
                  </a:lnTo>
                  <a:lnTo>
                    <a:pt x="2795" y="237"/>
                  </a:lnTo>
                  <a:lnTo>
                    <a:pt x="2741" y="210"/>
                  </a:lnTo>
                  <a:lnTo>
                    <a:pt x="2681" y="183"/>
                  </a:lnTo>
                  <a:lnTo>
                    <a:pt x="2615" y="158"/>
                  </a:lnTo>
                  <a:lnTo>
                    <a:pt x="2544" y="135"/>
                  </a:lnTo>
                  <a:lnTo>
                    <a:pt x="2468" y="113"/>
                  </a:lnTo>
                  <a:lnTo>
                    <a:pt x="2388" y="93"/>
                  </a:lnTo>
                  <a:lnTo>
                    <a:pt x="2302" y="74"/>
                  </a:lnTo>
                  <a:lnTo>
                    <a:pt x="2212" y="58"/>
                  </a:lnTo>
                  <a:lnTo>
                    <a:pt x="2119" y="43"/>
                  </a:lnTo>
                  <a:lnTo>
                    <a:pt x="2022" y="30"/>
                  </a:lnTo>
                  <a:lnTo>
                    <a:pt x="1921" y="20"/>
                  </a:lnTo>
                  <a:lnTo>
                    <a:pt x="1817" y="11"/>
                  </a:lnTo>
                  <a:lnTo>
                    <a:pt x="1711" y="5"/>
                  </a:lnTo>
                  <a:lnTo>
                    <a:pt x="1602" y="2"/>
                  </a:lnTo>
                  <a:lnTo>
                    <a:pt x="149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0" t="3809" r="13877" b="3855"/>
          <a:stretch/>
        </p:blipFill>
        <p:spPr bwMode="auto">
          <a:xfrm>
            <a:off x="15416" y="188640"/>
            <a:ext cx="9128584" cy="657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123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0838" algn="l"/>
              </a:tabLs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785918" y="1142984"/>
            <a:ext cx="5275263" cy="4181475"/>
            <a:chOff x="0" y="0"/>
            <a:chExt cx="8308" cy="6584"/>
          </a:xfrm>
        </p:grpSpPr>
        <p:pic>
          <p:nvPicPr>
            <p:cNvPr id="3380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308" cy="6584"/>
            </a:xfrm>
            <a:prstGeom prst="rect">
              <a:avLst/>
            </a:prstGeom>
            <a:noFill/>
          </p:spPr>
        </p:pic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831" y="5429"/>
              <a:ext cx="3007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831" y="5429"/>
              <a:ext cx="3007" cy="363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5671" y="385"/>
              <a:ext cx="175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5671" y="385"/>
              <a:ext cx="1752" cy="192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2311" y="1183"/>
              <a:ext cx="3027" cy="3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311" y="1183"/>
              <a:ext cx="3027" cy="314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95" name="Freeform 3"/>
            <p:cNvSpPr>
              <a:spLocks/>
            </p:cNvSpPr>
            <p:nvPr/>
          </p:nvSpPr>
          <p:spPr bwMode="auto">
            <a:xfrm>
              <a:off x="2513" y="1662"/>
              <a:ext cx="3158" cy="1515"/>
            </a:xfrm>
            <a:custGeom>
              <a:avLst/>
              <a:gdLst/>
              <a:ahLst/>
              <a:cxnLst>
                <a:cxn ang="0">
                  <a:pos x="1479" y="1"/>
                </a:cxn>
                <a:cxn ang="0">
                  <a:pos x="1285" y="13"/>
                </a:cxn>
                <a:cxn ang="0">
                  <a:pos x="1098" y="36"/>
                </a:cxn>
                <a:cxn ang="0">
                  <a:pos x="921" y="69"/>
                </a:cxn>
                <a:cxn ang="0">
                  <a:pos x="755" y="111"/>
                </a:cxn>
                <a:cxn ang="0">
                  <a:pos x="602" y="162"/>
                </a:cxn>
                <a:cxn ang="0">
                  <a:pos x="462" y="222"/>
                </a:cxn>
                <a:cxn ang="0">
                  <a:pos x="339" y="289"/>
                </a:cxn>
                <a:cxn ang="0">
                  <a:pos x="232" y="362"/>
                </a:cxn>
                <a:cxn ang="0">
                  <a:pos x="106" y="484"/>
                </a:cxn>
                <a:cxn ang="0">
                  <a:pos x="12" y="663"/>
                </a:cxn>
                <a:cxn ang="0">
                  <a:pos x="3" y="805"/>
                </a:cxn>
                <a:cxn ang="0">
                  <a:pos x="75" y="988"/>
                </a:cxn>
                <a:cxn ang="0">
                  <a:pos x="232" y="1153"/>
                </a:cxn>
                <a:cxn ang="0">
                  <a:pos x="339" y="1226"/>
                </a:cxn>
                <a:cxn ang="0">
                  <a:pos x="462" y="1293"/>
                </a:cxn>
                <a:cxn ang="0">
                  <a:pos x="602" y="1353"/>
                </a:cxn>
                <a:cxn ang="0">
                  <a:pos x="755" y="1404"/>
                </a:cxn>
                <a:cxn ang="0">
                  <a:pos x="921" y="1446"/>
                </a:cxn>
                <a:cxn ang="0">
                  <a:pos x="1098" y="1479"/>
                </a:cxn>
                <a:cxn ang="0">
                  <a:pos x="1285" y="1502"/>
                </a:cxn>
                <a:cxn ang="0">
                  <a:pos x="1479" y="1514"/>
                </a:cxn>
                <a:cxn ang="0">
                  <a:pos x="1679" y="1514"/>
                </a:cxn>
                <a:cxn ang="0">
                  <a:pos x="1873" y="1502"/>
                </a:cxn>
                <a:cxn ang="0">
                  <a:pos x="2060" y="1479"/>
                </a:cxn>
                <a:cxn ang="0">
                  <a:pos x="2237" y="1446"/>
                </a:cxn>
                <a:cxn ang="0">
                  <a:pos x="2403" y="1404"/>
                </a:cxn>
                <a:cxn ang="0">
                  <a:pos x="2556" y="1353"/>
                </a:cxn>
                <a:cxn ang="0">
                  <a:pos x="2696" y="1293"/>
                </a:cxn>
                <a:cxn ang="0">
                  <a:pos x="2819" y="1226"/>
                </a:cxn>
                <a:cxn ang="0">
                  <a:pos x="2926" y="1153"/>
                </a:cxn>
                <a:cxn ang="0">
                  <a:pos x="3052" y="1031"/>
                </a:cxn>
                <a:cxn ang="0">
                  <a:pos x="3146" y="853"/>
                </a:cxn>
                <a:cxn ang="0">
                  <a:pos x="3155" y="710"/>
                </a:cxn>
                <a:cxn ang="0">
                  <a:pos x="3083" y="527"/>
                </a:cxn>
                <a:cxn ang="0">
                  <a:pos x="2926" y="362"/>
                </a:cxn>
                <a:cxn ang="0">
                  <a:pos x="2819" y="289"/>
                </a:cxn>
                <a:cxn ang="0">
                  <a:pos x="2696" y="222"/>
                </a:cxn>
                <a:cxn ang="0">
                  <a:pos x="2556" y="162"/>
                </a:cxn>
                <a:cxn ang="0">
                  <a:pos x="2403" y="111"/>
                </a:cxn>
                <a:cxn ang="0">
                  <a:pos x="2237" y="69"/>
                </a:cxn>
                <a:cxn ang="0">
                  <a:pos x="2060" y="36"/>
                </a:cxn>
                <a:cxn ang="0">
                  <a:pos x="1873" y="13"/>
                </a:cxn>
                <a:cxn ang="0">
                  <a:pos x="1679" y="1"/>
                </a:cxn>
              </a:cxnLst>
              <a:rect l="0" t="0" r="r" b="b"/>
              <a:pathLst>
                <a:path w="3158" h="1515">
                  <a:moveTo>
                    <a:pt x="1579" y="0"/>
                  </a:moveTo>
                  <a:lnTo>
                    <a:pt x="1479" y="1"/>
                  </a:lnTo>
                  <a:lnTo>
                    <a:pt x="1381" y="6"/>
                  </a:lnTo>
                  <a:lnTo>
                    <a:pt x="1285" y="13"/>
                  </a:lnTo>
                  <a:lnTo>
                    <a:pt x="1190" y="23"/>
                  </a:lnTo>
                  <a:lnTo>
                    <a:pt x="1098" y="36"/>
                  </a:lnTo>
                  <a:lnTo>
                    <a:pt x="1008" y="51"/>
                  </a:lnTo>
                  <a:lnTo>
                    <a:pt x="921" y="69"/>
                  </a:lnTo>
                  <a:lnTo>
                    <a:pt x="837" y="89"/>
                  </a:lnTo>
                  <a:lnTo>
                    <a:pt x="755" y="111"/>
                  </a:lnTo>
                  <a:lnTo>
                    <a:pt x="677" y="136"/>
                  </a:lnTo>
                  <a:lnTo>
                    <a:pt x="602" y="162"/>
                  </a:lnTo>
                  <a:lnTo>
                    <a:pt x="530" y="191"/>
                  </a:lnTo>
                  <a:lnTo>
                    <a:pt x="462" y="222"/>
                  </a:lnTo>
                  <a:lnTo>
                    <a:pt x="398" y="254"/>
                  </a:lnTo>
                  <a:lnTo>
                    <a:pt x="339" y="289"/>
                  </a:lnTo>
                  <a:lnTo>
                    <a:pt x="283" y="325"/>
                  </a:lnTo>
                  <a:lnTo>
                    <a:pt x="232" y="362"/>
                  </a:lnTo>
                  <a:lnTo>
                    <a:pt x="185" y="401"/>
                  </a:lnTo>
                  <a:lnTo>
                    <a:pt x="106" y="484"/>
                  </a:lnTo>
                  <a:lnTo>
                    <a:pt x="48" y="571"/>
                  </a:lnTo>
                  <a:lnTo>
                    <a:pt x="12" y="663"/>
                  </a:lnTo>
                  <a:lnTo>
                    <a:pt x="0" y="758"/>
                  </a:lnTo>
                  <a:lnTo>
                    <a:pt x="3" y="805"/>
                  </a:lnTo>
                  <a:lnTo>
                    <a:pt x="27" y="899"/>
                  </a:lnTo>
                  <a:lnTo>
                    <a:pt x="75" y="988"/>
                  </a:lnTo>
                  <a:lnTo>
                    <a:pt x="143" y="1073"/>
                  </a:lnTo>
                  <a:lnTo>
                    <a:pt x="232" y="1153"/>
                  </a:lnTo>
                  <a:lnTo>
                    <a:pt x="283" y="1190"/>
                  </a:lnTo>
                  <a:lnTo>
                    <a:pt x="339" y="1226"/>
                  </a:lnTo>
                  <a:lnTo>
                    <a:pt x="398" y="1261"/>
                  </a:lnTo>
                  <a:lnTo>
                    <a:pt x="462" y="1293"/>
                  </a:lnTo>
                  <a:lnTo>
                    <a:pt x="530" y="1324"/>
                  </a:lnTo>
                  <a:lnTo>
                    <a:pt x="602" y="1353"/>
                  </a:lnTo>
                  <a:lnTo>
                    <a:pt x="677" y="1379"/>
                  </a:lnTo>
                  <a:lnTo>
                    <a:pt x="755" y="1404"/>
                  </a:lnTo>
                  <a:lnTo>
                    <a:pt x="837" y="1426"/>
                  </a:lnTo>
                  <a:lnTo>
                    <a:pt x="921" y="1446"/>
                  </a:lnTo>
                  <a:lnTo>
                    <a:pt x="1008" y="1464"/>
                  </a:lnTo>
                  <a:lnTo>
                    <a:pt x="1098" y="1479"/>
                  </a:lnTo>
                  <a:lnTo>
                    <a:pt x="1190" y="1492"/>
                  </a:lnTo>
                  <a:lnTo>
                    <a:pt x="1285" y="1502"/>
                  </a:lnTo>
                  <a:lnTo>
                    <a:pt x="1381" y="1509"/>
                  </a:lnTo>
                  <a:lnTo>
                    <a:pt x="1479" y="1514"/>
                  </a:lnTo>
                  <a:lnTo>
                    <a:pt x="1579" y="1515"/>
                  </a:lnTo>
                  <a:lnTo>
                    <a:pt x="1679" y="1514"/>
                  </a:lnTo>
                  <a:lnTo>
                    <a:pt x="1777" y="1509"/>
                  </a:lnTo>
                  <a:lnTo>
                    <a:pt x="1873" y="1502"/>
                  </a:lnTo>
                  <a:lnTo>
                    <a:pt x="1968" y="1492"/>
                  </a:lnTo>
                  <a:lnTo>
                    <a:pt x="2060" y="1479"/>
                  </a:lnTo>
                  <a:lnTo>
                    <a:pt x="2150" y="1464"/>
                  </a:lnTo>
                  <a:lnTo>
                    <a:pt x="2237" y="1446"/>
                  </a:lnTo>
                  <a:lnTo>
                    <a:pt x="2321" y="1426"/>
                  </a:lnTo>
                  <a:lnTo>
                    <a:pt x="2403" y="1404"/>
                  </a:lnTo>
                  <a:lnTo>
                    <a:pt x="2481" y="1379"/>
                  </a:lnTo>
                  <a:lnTo>
                    <a:pt x="2556" y="1353"/>
                  </a:lnTo>
                  <a:lnTo>
                    <a:pt x="2628" y="1324"/>
                  </a:lnTo>
                  <a:lnTo>
                    <a:pt x="2696" y="1293"/>
                  </a:lnTo>
                  <a:lnTo>
                    <a:pt x="2760" y="1261"/>
                  </a:lnTo>
                  <a:lnTo>
                    <a:pt x="2819" y="1226"/>
                  </a:lnTo>
                  <a:lnTo>
                    <a:pt x="2875" y="1190"/>
                  </a:lnTo>
                  <a:lnTo>
                    <a:pt x="2926" y="1153"/>
                  </a:lnTo>
                  <a:lnTo>
                    <a:pt x="2973" y="1114"/>
                  </a:lnTo>
                  <a:lnTo>
                    <a:pt x="3052" y="1031"/>
                  </a:lnTo>
                  <a:lnTo>
                    <a:pt x="3110" y="944"/>
                  </a:lnTo>
                  <a:lnTo>
                    <a:pt x="3146" y="853"/>
                  </a:lnTo>
                  <a:lnTo>
                    <a:pt x="3158" y="758"/>
                  </a:lnTo>
                  <a:lnTo>
                    <a:pt x="3155" y="710"/>
                  </a:lnTo>
                  <a:lnTo>
                    <a:pt x="3131" y="616"/>
                  </a:lnTo>
                  <a:lnTo>
                    <a:pt x="3083" y="527"/>
                  </a:lnTo>
                  <a:lnTo>
                    <a:pt x="3015" y="442"/>
                  </a:lnTo>
                  <a:lnTo>
                    <a:pt x="2926" y="362"/>
                  </a:lnTo>
                  <a:lnTo>
                    <a:pt x="2875" y="325"/>
                  </a:lnTo>
                  <a:lnTo>
                    <a:pt x="2819" y="289"/>
                  </a:lnTo>
                  <a:lnTo>
                    <a:pt x="2760" y="254"/>
                  </a:lnTo>
                  <a:lnTo>
                    <a:pt x="2696" y="222"/>
                  </a:lnTo>
                  <a:lnTo>
                    <a:pt x="2628" y="191"/>
                  </a:lnTo>
                  <a:lnTo>
                    <a:pt x="2556" y="162"/>
                  </a:lnTo>
                  <a:lnTo>
                    <a:pt x="2481" y="136"/>
                  </a:lnTo>
                  <a:lnTo>
                    <a:pt x="2403" y="111"/>
                  </a:lnTo>
                  <a:lnTo>
                    <a:pt x="2321" y="89"/>
                  </a:lnTo>
                  <a:lnTo>
                    <a:pt x="2237" y="69"/>
                  </a:lnTo>
                  <a:lnTo>
                    <a:pt x="2150" y="51"/>
                  </a:lnTo>
                  <a:lnTo>
                    <a:pt x="2060" y="36"/>
                  </a:lnTo>
                  <a:lnTo>
                    <a:pt x="1968" y="23"/>
                  </a:lnTo>
                  <a:lnTo>
                    <a:pt x="1873" y="13"/>
                  </a:lnTo>
                  <a:lnTo>
                    <a:pt x="1777" y="6"/>
                  </a:lnTo>
                  <a:lnTo>
                    <a:pt x="1679" y="1"/>
                  </a:lnTo>
                  <a:lnTo>
                    <a:pt x="157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94" name="Freeform 2"/>
            <p:cNvSpPr>
              <a:spLocks/>
            </p:cNvSpPr>
            <p:nvPr/>
          </p:nvSpPr>
          <p:spPr bwMode="auto">
            <a:xfrm>
              <a:off x="481" y="3177"/>
              <a:ext cx="1830" cy="570"/>
            </a:xfrm>
            <a:custGeom>
              <a:avLst/>
              <a:gdLst/>
              <a:ahLst/>
              <a:cxnLst>
                <a:cxn ang="0">
                  <a:pos x="915" y="0"/>
                </a:cxn>
                <a:cxn ang="0">
                  <a:pos x="808" y="2"/>
                </a:cxn>
                <a:cxn ang="0">
                  <a:pos x="705" y="8"/>
                </a:cxn>
                <a:cxn ang="0">
                  <a:pos x="606" y="17"/>
                </a:cxn>
                <a:cxn ang="0">
                  <a:pos x="513" y="29"/>
                </a:cxn>
                <a:cxn ang="0">
                  <a:pos x="424" y="44"/>
                </a:cxn>
                <a:cxn ang="0">
                  <a:pos x="343" y="63"/>
                </a:cxn>
                <a:cxn ang="0">
                  <a:pos x="268" y="83"/>
                </a:cxn>
                <a:cxn ang="0">
                  <a:pos x="201" y="107"/>
                </a:cxn>
                <a:cxn ang="0">
                  <a:pos x="142" y="132"/>
                </a:cxn>
                <a:cxn ang="0">
                  <a:pos x="53" y="189"/>
                </a:cxn>
                <a:cxn ang="0">
                  <a:pos x="6" y="252"/>
                </a:cxn>
                <a:cxn ang="0">
                  <a:pos x="0" y="285"/>
                </a:cxn>
                <a:cxn ang="0">
                  <a:pos x="6" y="318"/>
                </a:cxn>
                <a:cxn ang="0">
                  <a:pos x="53" y="381"/>
                </a:cxn>
                <a:cxn ang="0">
                  <a:pos x="142" y="438"/>
                </a:cxn>
                <a:cxn ang="0">
                  <a:pos x="201" y="463"/>
                </a:cxn>
                <a:cxn ang="0">
                  <a:pos x="268" y="487"/>
                </a:cxn>
                <a:cxn ang="0">
                  <a:pos x="343" y="507"/>
                </a:cxn>
                <a:cxn ang="0">
                  <a:pos x="424" y="526"/>
                </a:cxn>
                <a:cxn ang="0">
                  <a:pos x="513" y="541"/>
                </a:cxn>
                <a:cxn ang="0">
                  <a:pos x="606" y="553"/>
                </a:cxn>
                <a:cxn ang="0">
                  <a:pos x="705" y="562"/>
                </a:cxn>
                <a:cxn ang="0">
                  <a:pos x="808" y="568"/>
                </a:cxn>
                <a:cxn ang="0">
                  <a:pos x="915" y="570"/>
                </a:cxn>
                <a:cxn ang="0">
                  <a:pos x="1022" y="568"/>
                </a:cxn>
                <a:cxn ang="0">
                  <a:pos x="1125" y="562"/>
                </a:cxn>
                <a:cxn ang="0">
                  <a:pos x="1224" y="553"/>
                </a:cxn>
                <a:cxn ang="0">
                  <a:pos x="1317" y="541"/>
                </a:cxn>
                <a:cxn ang="0">
                  <a:pos x="1406" y="526"/>
                </a:cxn>
                <a:cxn ang="0">
                  <a:pos x="1487" y="507"/>
                </a:cxn>
                <a:cxn ang="0">
                  <a:pos x="1562" y="487"/>
                </a:cxn>
                <a:cxn ang="0">
                  <a:pos x="1629" y="463"/>
                </a:cxn>
                <a:cxn ang="0">
                  <a:pos x="1688" y="438"/>
                </a:cxn>
                <a:cxn ang="0">
                  <a:pos x="1777" y="381"/>
                </a:cxn>
                <a:cxn ang="0">
                  <a:pos x="1824" y="318"/>
                </a:cxn>
                <a:cxn ang="0">
                  <a:pos x="1830" y="285"/>
                </a:cxn>
                <a:cxn ang="0">
                  <a:pos x="1824" y="252"/>
                </a:cxn>
                <a:cxn ang="0">
                  <a:pos x="1777" y="189"/>
                </a:cxn>
                <a:cxn ang="0">
                  <a:pos x="1688" y="132"/>
                </a:cxn>
                <a:cxn ang="0">
                  <a:pos x="1629" y="107"/>
                </a:cxn>
                <a:cxn ang="0">
                  <a:pos x="1562" y="83"/>
                </a:cxn>
                <a:cxn ang="0">
                  <a:pos x="1487" y="63"/>
                </a:cxn>
                <a:cxn ang="0">
                  <a:pos x="1406" y="44"/>
                </a:cxn>
                <a:cxn ang="0">
                  <a:pos x="1317" y="29"/>
                </a:cxn>
                <a:cxn ang="0">
                  <a:pos x="1224" y="17"/>
                </a:cxn>
                <a:cxn ang="0">
                  <a:pos x="1125" y="8"/>
                </a:cxn>
                <a:cxn ang="0">
                  <a:pos x="1022" y="2"/>
                </a:cxn>
                <a:cxn ang="0">
                  <a:pos x="915" y="0"/>
                </a:cxn>
              </a:cxnLst>
              <a:rect l="0" t="0" r="r" b="b"/>
              <a:pathLst>
                <a:path w="1830" h="570">
                  <a:moveTo>
                    <a:pt x="915" y="0"/>
                  </a:moveTo>
                  <a:lnTo>
                    <a:pt x="808" y="2"/>
                  </a:lnTo>
                  <a:lnTo>
                    <a:pt x="705" y="8"/>
                  </a:lnTo>
                  <a:lnTo>
                    <a:pt x="606" y="17"/>
                  </a:lnTo>
                  <a:lnTo>
                    <a:pt x="513" y="29"/>
                  </a:lnTo>
                  <a:lnTo>
                    <a:pt x="424" y="44"/>
                  </a:lnTo>
                  <a:lnTo>
                    <a:pt x="343" y="63"/>
                  </a:lnTo>
                  <a:lnTo>
                    <a:pt x="268" y="83"/>
                  </a:lnTo>
                  <a:lnTo>
                    <a:pt x="201" y="107"/>
                  </a:lnTo>
                  <a:lnTo>
                    <a:pt x="142" y="132"/>
                  </a:lnTo>
                  <a:lnTo>
                    <a:pt x="53" y="189"/>
                  </a:lnTo>
                  <a:lnTo>
                    <a:pt x="6" y="252"/>
                  </a:lnTo>
                  <a:lnTo>
                    <a:pt x="0" y="285"/>
                  </a:lnTo>
                  <a:lnTo>
                    <a:pt x="6" y="318"/>
                  </a:lnTo>
                  <a:lnTo>
                    <a:pt x="53" y="381"/>
                  </a:lnTo>
                  <a:lnTo>
                    <a:pt x="142" y="438"/>
                  </a:lnTo>
                  <a:lnTo>
                    <a:pt x="201" y="463"/>
                  </a:lnTo>
                  <a:lnTo>
                    <a:pt x="268" y="487"/>
                  </a:lnTo>
                  <a:lnTo>
                    <a:pt x="343" y="507"/>
                  </a:lnTo>
                  <a:lnTo>
                    <a:pt x="424" y="526"/>
                  </a:lnTo>
                  <a:lnTo>
                    <a:pt x="513" y="541"/>
                  </a:lnTo>
                  <a:lnTo>
                    <a:pt x="606" y="553"/>
                  </a:lnTo>
                  <a:lnTo>
                    <a:pt x="705" y="562"/>
                  </a:lnTo>
                  <a:lnTo>
                    <a:pt x="808" y="568"/>
                  </a:lnTo>
                  <a:lnTo>
                    <a:pt x="915" y="570"/>
                  </a:lnTo>
                  <a:lnTo>
                    <a:pt x="1022" y="568"/>
                  </a:lnTo>
                  <a:lnTo>
                    <a:pt x="1125" y="562"/>
                  </a:lnTo>
                  <a:lnTo>
                    <a:pt x="1224" y="553"/>
                  </a:lnTo>
                  <a:lnTo>
                    <a:pt x="1317" y="541"/>
                  </a:lnTo>
                  <a:lnTo>
                    <a:pt x="1406" y="526"/>
                  </a:lnTo>
                  <a:lnTo>
                    <a:pt x="1487" y="507"/>
                  </a:lnTo>
                  <a:lnTo>
                    <a:pt x="1562" y="487"/>
                  </a:lnTo>
                  <a:lnTo>
                    <a:pt x="1629" y="463"/>
                  </a:lnTo>
                  <a:lnTo>
                    <a:pt x="1688" y="438"/>
                  </a:lnTo>
                  <a:lnTo>
                    <a:pt x="1777" y="381"/>
                  </a:lnTo>
                  <a:lnTo>
                    <a:pt x="1824" y="318"/>
                  </a:lnTo>
                  <a:lnTo>
                    <a:pt x="1830" y="285"/>
                  </a:lnTo>
                  <a:lnTo>
                    <a:pt x="1824" y="252"/>
                  </a:lnTo>
                  <a:lnTo>
                    <a:pt x="1777" y="189"/>
                  </a:lnTo>
                  <a:lnTo>
                    <a:pt x="1688" y="132"/>
                  </a:lnTo>
                  <a:lnTo>
                    <a:pt x="1629" y="107"/>
                  </a:lnTo>
                  <a:lnTo>
                    <a:pt x="1562" y="83"/>
                  </a:lnTo>
                  <a:lnTo>
                    <a:pt x="1487" y="63"/>
                  </a:lnTo>
                  <a:lnTo>
                    <a:pt x="1406" y="44"/>
                  </a:lnTo>
                  <a:lnTo>
                    <a:pt x="1317" y="29"/>
                  </a:lnTo>
                  <a:lnTo>
                    <a:pt x="1224" y="17"/>
                  </a:lnTo>
                  <a:lnTo>
                    <a:pt x="1125" y="8"/>
                  </a:lnTo>
                  <a:lnTo>
                    <a:pt x="1022" y="2"/>
                  </a:lnTo>
                  <a:lnTo>
                    <a:pt x="915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0838" algn="l"/>
              </a:tabLs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57224" y="347269"/>
            <a:ext cx="7358114" cy="22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После этого станет доступна кнопка для скачивания заполненного бланка заявления и согласия на обработку персональных данных, а также список учреждений, куда «Заявитель» сможет обратиться по вопросу активации сертификата.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3484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3182"/>
            <a:ext cx="53149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0838" algn="l"/>
              </a:tabLs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214282" y="2071678"/>
            <a:ext cx="3463925" cy="4048125"/>
            <a:chOff x="0" y="0"/>
            <a:chExt cx="5455" cy="6375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56" y="156"/>
              <a:ext cx="5198" cy="6118"/>
            </a:xfrm>
            <a:prstGeom prst="rect">
              <a:avLst/>
            </a:prstGeom>
            <a:noFill/>
            <a:ln w="1270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" y="256"/>
              <a:ext cx="4998" cy="5918"/>
            </a:xfrm>
            <a:prstGeom prst="rect">
              <a:avLst/>
            </a:prstGeom>
            <a:noFill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" y="200"/>
              <a:ext cx="4998" cy="5918"/>
            </a:xfrm>
            <a:prstGeom prst="rect">
              <a:avLst/>
            </a:prstGeom>
            <a:noFill/>
          </p:spPr>
        </p:pic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00" y="100"/>
              <a:ext cx="5198" cy="6118"/>
            </a:xfrm>
            <a:prstGeom prst="rect">
              <a:avLst/>
            </a:prstGeom>
            <a:noFill/>
            <a:ln w="1270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742" y="1723"/>
              <a:ext cx="1963" cy="789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2757" y="3088"/>
              <a:ext cx="196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2757" y="3088"/>
              <a:ext cx="1963" cy="409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4000496" y="2500306"/>
            <a:ext cx="4654550" cy="2684463"/>
            <a:chOff x="0" y="0"/>
            <a:chExt cx="7329" cy="422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156" y="156"/>
              <a:ext cx="7072" cy="3971"/>
            </a:xfrm>
            <a:prstGeom prst="rect">
              <a:avLst/>
            </a:prstGeom>
            <a:noFill/>
            <a:ln w="1270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" y="256"/>
              <a:ext cx="6872" cy="3771"/>
            </a:xfrm>
            <a:prstGeom prst="rect">
              <a:avLst/>
            </a:prstGeom>
            <a:noFill/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" y="200"/>
              <a:ext cx="6872" cy="3771"/>
            </a:xfrm>
            <a:prstGeom prst="rect">
              <a:avLst/>
            </a:prstGeom>
            <a:noFill/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00" y="100"/>
              <a:ext cx="7072" cy="3971"/>
            </a:xfrm>
            <a:prstGeom prst="rect">
              <a:avLst/>
            </a:prstGeom>
            <a:noFill/>
            <a:ln w="1270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196" y="1089"/>
              <a:ext cx="5389" cy="2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5656" y="1534"/>
              <a:ext cx="937" cy="2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1045" y="1735"/>
              <a:ext cx="4628" cy="0"/>
            </a:xfrm>
            <a:prstGeom prst="line">
              <a:avLst/>
            </a:prstGeom>
            <a:noFill/>
            <a:ln w="774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376" y="1167"/>
              <a:ext cx="664" cy="2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376" y="1167"/>
              <a:ext cx="664" cy="243"/>
            </a:xfrm>
            <a:prstGeom prst="rect">
              <a:avLst/>
            </a:prstGeom>
            <a:noFill/>
            <a:ln w="6350">
              <a:solidFill>
                <a:srgbClr val="233E5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353498" cy="5786478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0838" algn="l"/>
              </a:tabLs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-1897980"/>
            <a:ext cx="778674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Для активации сертификата и подтверждения данных «Заявителю» необходимо обратиться в любое учреждение из списка и иметь при себе следующие документы: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Заявление и согласие на обработку персональных данных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(заполненные и распечатанные).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Паспорт «Заявителя».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Свидетельство о рождения ребенка (паспорт на ребенка с 14 лет).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Документ, подтверждающий прописку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ребѐнка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на территории муниципального образования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(только для детей, НЕ посещающих детский сад или школу).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</a:rPr>
              <a:t>В случае если возможности распечатать заявление нет, можно обратиться за этим в учреждение из представленного списка муниципалитетом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00" t="19556" r="34500" b="43111"/>
          <a:stretch/>
        </p:blipFill>
        <p:spPr bwMode="auto">
          <a:xfrm>
            <a:off x="1259632" y="409412"/>
            <a:ext cx="6782544" cy="474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5891" y="5157193"/>
            <a:ext cx="7658100" cy="1404156"/>
          </a:xfrm>
          <a:prstGeom prst="roundRect">
            <a:avLst/>
          </a:prstGeom>
          <a:solidFill>
            <a:srgbClr val="1D7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/>
              <a:t>Кемеровский Муниципальный район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85777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00" t="19556" r="34500" b="43111"/>
          <a:stretch/>
        </p:blipFill>
        <p:spPr bwMode="auto">
          <a:xfrm>
            <a:off x="1259632" y="409412"/>
            <a:ext cx="6782544" cy="474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5891" y="5157193"/>
            <a:ext cx="7658100" cy="1404156"/>
          </a:xfrm>
          <a:prstGeom prst="roundRect">
            <a:avLst/>
          </a:prstGeom>
          <a:solidFill>
            <a:srgbClr val="1D7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/>
              <a:t>Кемеровский муниципальный район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9844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opobr.68edu.ru/wp-content/uploads/2019/02/%D0%BF%D0%B4%D0%BE_%D0%BF%D1%80%D0%B5%D0%B7%D0%B5%D0%BD%D1%82%D0%B0%D1%86%D0%B8%D1%8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0" r="18727"/>
          <a:stretch/>
        </p:blipFill>
        <p:spPr bwMode="auto">
          <a:xfrm>
            <a:off x="0" y="-1"/>
            <a:ext cx="9144000" cy="68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58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7898" y="731520"/>
            <a:ext cx="4348598" cy="42816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/>
              <a:t>Сертификат дополнительного образования детей – это персональная гарантия государства по денежным выплатам за дополнительное образование детей, включенных в систему персонифицированного финансирования.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D:\МОЦ\Вебинар\Сертифи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3175"/>
            <a:ext cx="4922838" cy="67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2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/>
              <a:t>Сертификат дополнительного образования имеет 2 статуса</a:t>
            </a:r>
            <a:r>
              <a:rPr lang="ru-RU" sz="4400" dirty="0" smtClean="0"/>
              <a:t>: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492896"/>
            <a:ext cx="345638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ПЕРВЫЙ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сертификат учета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5976" y="2420888"/>
            <a:ext cx="4602989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ВТОРОЙ</a:t>
            </a:r>
            <a:r>
              <a:rPr lang="ru-RU" sz="2800" dirty="0" smtClean="0"/>
              <a:t> </a:t>
            </a:r>
            <a:endParaRPr lang="ru-RU" dirty="0"/>
          </a:p>
          <a:p>
            <a:pPr algn="ctr"/>
            <a:r>
              <a:rPr lang="ru-RU" dirty="0" smtClean="0"/>
              <a:t>сертификат </a:t>
            </a:r>
            <a:r>
              <a:rPr lang="ru-RU" dirty="0"/>
              <a:t>персонифицированного финансирования, который предоставляет детям возможность обучаться в любой организации дополнительного образования бесплатно, по программам, заложенным в реестр программ, используя бюджетные средства. Финансируется программа по персонифицированному финансированию из средств муниципалитета.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656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Организации, осуществляющие выдачу </a:t>
            </a:r>
            <a:r>
              <a:rPr lang="ru-RU" sz="4000" dirty="0" smtClean="0"/>
              <a:t>сертификатов: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712968" cy="4914880"/>
          </a:xfrm>
        </p:spPr>
        <p:txBody>
          <a:bodyPr>
            <a:normAutofit/>
          </a:bodyPr>
          <a:lstStyle/>
          <a:p>
            <a:r>
              <a:rPr lang="ru-RU" b="1" dirty="0" smtClean="0"/>
              <a:t>МБУ ДО "</a:t>
            </a:r>
            <a:r>
              <a:rPr lang="ru-RU" b="1" dirty="0" err="1" smtClean="0"/>
              <a:t>ДООпЦ</a:t>
            </a:r>
            <a:r>
              <a:rPr lang="ru-RU" b="1" dirty="0" smtClean="0"/>
              <a:t>" Кемеровского муниципального района </a:t>
            </a:r>
            <a:r>
              <a:rPr lang="ru-RU" dirty="0" smtClean="0"/>
              <a:t>(650515, с. </a:t>
            </a:r>
            <a:r>
              <a:rPr lang="ru-RU" dirty="0" err="1" smtClean="0"/>
              <a:t>Ягуново</a:t>
            </a:r>
            <a:r>
              <a:rPr lang="ru-RU" dirty="0" smtClean="0"/>
              <a:t>, Школьная ул., д. 6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sz="2400" b="1" dirty="0" smtClean="0"/>
              <a:t>МБУДО </a:t>
            </a:r>
            <a:r>
              <a:rPr lang="ru-RU" sz="2400" b="1" dirty="0"/>
              <a:t>«Центр развития творчества детей и </a:t>
            </a:r>
            <a:r>
              <a:rPr lang="ru-RU" sz="2400" b="1" dirty="0" smtClean="0"/>
              <a:t>юношества (</a:t>
            </a:r>
            <a:r>
              <a:rPr lang="ru-RU" dirty="0" smtClean="0"/>
              <a:t>650515, с. </a:t>
            </a:r>
            <a:r>
              <a:rPr lang="ru-RU" dirty="0" err="1" smtClean="0"/>
              <a:t>Ягуново</a:t>
            </a:r>
            <a:r>
              <a:rPr lang="ru-RU" dirty="0" smtClean="0"/>
              <a:t>, Школьная ул., д. 6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sz="2400" b="1" dirty="0" smtClean="0"/>
              <a:t>МБУ ДО «Школа искусств № 70» </a:t>
            </a:r>
            <a:r>
              <a:rPr lang="ru-RU" sz="2400" dirty="0" smtClean="0"/>
              <a:t>(650510 </a:t>
            </a:r>
            <a:r>
              <a:rPr lang="ru-RU" sz="2400" dirty="0" smtClean="0"/>
              <a:t>п</a:t>
            </a:r>
            <a:r>
              <a:rPr lang="ru-RU" sz="2400" dirty="0" smtClean="0"/>
              <a:t>.</a:t>
            </a:r>
            <a:r>
              <a:rPr lang="ru-RU" sz="2400" dirty="0" smtClean="0"/>
              <a:t>Новостройка </a:t>
            </a:r>
            <a:r>
              <a:rPr lang="ru-RU" sz="2400" dirty="0" smtClean="0"/>
              <a:t>Центральная. </a:t>
            </a:r>
            <a:r>
              <a:rPr lang="ru-RU" sz="2400" dirty="0" err="1" smtClean="0"/>
              <a:t>ул</a:t>
            </a:r>
            <a:r>
              <a:rPr lang="ru-RU" sz="2400" dirty="0" smtClean="0"/>
              <a:t> 13</a:t>
            </a:r>
            <a:r>
              <a:rPr lang="ru-RU" sz="2400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309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4759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Для оформления заявления на получение сертификата </a:t>
            </a:r>
            <a:r>
              <a:rPr lang="ru-RU" sz="3600" dirty="0" smtClean="0">
                <a:effectLst/>
              </a:rPr>
              <a:t>понадобятся</a:t>
            </a:r>
            <a:r>
              <a:rPr lang="ru-RU" sz="3600" dirty="0">
                <a:effectLst/>
              </a:rPr>
              <a:t>: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420888"/>
            <a:ext cx="8424936" cy="4032448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Документ, удостоверяющий </a:t>
            </a:r>
            <a:r>
              <a:rPr lang="ru-RU" sz="2800" dirty="0" smtClean="0"/>
              <a:t>личность</a:t>
            </a:r>
            <a:r>
              <a:rPr lang="ru-RU" sz="2800" dirty="0"/>
              <a:t>;</a:t>
            </a:r>
          </a:p>
          <a:p>
            <a:pPr lvl="0"/>
            <a:r>
              <a:rPr lang="ru-RU" sz="2800" dirty="0"/>
              <a:t>Документ, удостоверяющий личность ребенка;</a:t>
            </a:r>
          </a:p>
          <a:p>
            <a:pPr lvl="0"/>
            <a:r>
              <a:rPr lang="ru-RU" sz="2800" dirty="0"/>
              <a:t>Документ, содержащий сведения о регистрации ребенка по месту жительства или по месту пребывания;</a:t>
            </a:r>
          </a:p>
          <a:p>
            <a:pPr lvl="0"/>
            <a:r>
              <a:rPr lang="ru-RU" sz="2800" dirty="0"/>
              <a:t>Документ, подтверждающий право ребенка на получение сертификата дополнительного образования соответствующей группы.</a:t>
            </a:r>
          </a:p>
          <a:p>
            <a:pPr marL="4572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4759" cy="81089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/>
              </a:rPr>
              <a:t>Инструкция по отправке заявки: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1357298"/>
            <a:ext cx="8424936" cy="403244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Взять в общеобразовательной школе или детском саду логин и пароль от системы «Электронная школа 2.0» (в школах выдают и детям, и родителям, в детском саду по запросу родителей).</a:t>
            </a:r>
          </a:p>
          <a:p>
            <a:pPr lvl="0"/>
            <a:r>
              <a:rPr lang="ru-RU" sz="2400" dirty="0" smtClean="0"/>
              <a:t>  В браузере в строке поиска необходимо ввести «Электронная школа 2.0 для родителей» и нажать кнопку поиск.</a:t>
            </a:r>
          </a:p>
          <a:p>
            <a:pPr marL="4572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57422" y="4143380"/>
            <a:ext cx="4440254" cy="2443159"/>
            <a:chOff x="1788" y="326"/>
            <a:chExt cx="8692" cy="46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8" y="326"/>
              <a:ext cx="8692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215" y="1814"/>
              <a:ext cx="3620" cy="540"/>
            </a:xfrm>
            <a:custGeom>
              <a:avLst/>
              <a:gdLst/>
              <a:ahLst/>
              <a:cxnLst>
                <a:cxn ang="0">
                  <a:pos x="1691" y="1"/>
                </a:cxn>
                <a:cxn ang="0">
                  <a:pos x="1459" y="5"/>
                </a:cxn>
                <a:cxn ang="0">
                  <a:pos x="1238" y="14"/>
                </a:cxn>
                <a:cxn ang="0">
                  <a:pos x="1028" y="27"/>
                </a:cxn>
                <a:cxn ang="0">
                  <a:pos x="833" y="43"/>
                </a:cxn>
                <a:cxn ang="0">
                  <a:pos x="653" y="62"/>
                </a:cxn>
                <a:cxn ang="0">
                  <a:pos x="491" y="85"/>
                </a:cxn>
                <a:cxn ang="0">
                  <a:pos x="349" y="111"/>
                </a:cxn>
                <a:cxn ang="0">
                  <a:pos x="177" y="153"/>
                </a:cxn>
                <a:cxn ang="0">
                  <a:pos x="34" y="218"/>
                </a:cxn>
                <a:cxn ang="0">
                  <a:pos x="4" y="288"/>
                </a:cxn>
                <a:cxn ang="0">
                  <a:pos x="131" y="371"/>
                </a:cxn>
                <a:cxn ang="0">
                  <a:pos x="349" y="430"/>
                </a:cxn>
                <a:cxn ang="0">
                  <a:pos x="491" y="455"/>
                </a:cxn>
                <a:cxn ang="0">
                  <a:pos x="653" y="478"/>
                </a:cxn>
                <a:cxn ang="0">
                  <a:pos x="833" y="497"/>
                </a:cxn>
                <a:cxn ang="0">
                  <a:pos x="1028" y="514"/>
                </a:cxn>
                <a:cxn ang="0">
                  <a:pos x="1238" y="526"/>
                </a:cxn>
                <a:cxn ang="0">
                  <a:pos x="1459" y="535"/>
                </a:cxn>
                <a:cxn ang="0">
                  <a:pos x="1691" y="540"/>
                </a:cxn>
                <a:cxn ang="0">
                  <a:pos x="1929" y="540"/>
                </a:cxn>
                <a:cxn ang="0">
                  <a:pos x="2161" y="535"/>
                </a:cxn>
                <a:cxn ang="0">
                  <a:pos x="2382" y="526"/>
                </a:cxn>
                <a:cxn ang="0">
                  <a:pos x="2592" y="514"/>
                </a:cxn>
                <a:cxn ang="0">
                  <a:pos x="2787" y="497"/>
                </a:cxn>
                <a:cxn ang="0">
                  <a:pos x="2967" y="478"/>
                </a:cxn>
                <a:cxn ang="0">
                  <a:pos x="3129" y="455"/>
                </a:cxn>
                <a:cxn ang="0">
                  <a:pos x="3271" y="430"/>
                </a:cxn>
                <a:cxn ang="0">
                  <a:pos x="3443" y="387"/>
                </a:cxn>
                <a:cxn ang="0">
                  <a:pos x="3586" y="322"/>
                </a:cxn>
                <a:cxn ang="0">
                  <a:pos x="3616" y="252"/>
                </a:cxn>
                <a:cxn ang="0">
                  <a:pos x="3489" y="169"/>
                </a:cxn>
                <a:cxn ang="0">
                  <a:pos x="3271" y="111"/>
                </a:cxn>
                <a:cxn ang="0">
                  <a:pos x="3129" y="85"/>
                </a:cxn>
                <a:cxn ang="0">
                  <a:pos x="2967" y="62"/>
                </a:cxn>
                <a:cxn ang="0">
                  <a:pos x="2787" y="43"/>
                </a:cxn>
                <a:cxn ang="0">
                  <a:pos x="2592" y="27"/>
                </a:cxn>
                <a:cxn ang="0">
                  <a:pos x="2382" y="14"/>
                </a:cxn>
                <a:cxn ang="0">
                  <a:pos x="2161" y="5"/>
                </a:cxn>
                <a:cxn ang="0">
                  <a:pos x="1929" y="1"/>
                </a:cxn>
              </a:cxnLst>
              <a:rect l="0" t="0" r="r" b="b"/>
              <a:pathLst>
                <a:path w="3620" h="540">
                  <a:moveTo>
                    <a:pt x="1810" y="0"/>
                  </a:moveTo>
                  <a:lnTo>
                    <a:pt x="1691" y="1"/>
                  </a:lnTo>
                  <a:lnTo>
                    <a:pt x="1574" y="2"/>
                  </a:lnTo>
                  <a:lnTo>
                    <a:pt x="1459" y="5"/>
                  </a:lnTo>
                  <a:lnTo>
                    <a:pt x="1347" y="9"/>
                  </a:lnTo>
                  <a:lnTo>
                    <a:pt x="1238" y="14"/>
                  </a:lnTo>
                  <a:lnTo>
                    <a:pt x="1132" y="20"/>
                  </a:lnTo>
                  <a:lnTo>
                    <a:pt x="1028" y="27"/>
                  </a:lnTo>
                  <a:lnTo>
                    <a:pt x="929" y="34"/>
                  </a:lnTo>
                  <a:lnTo>
                    <a:pt x="833" y="43"/>
                  </a:lnTo>
                  <a:lnTo>
                    <a:pt x="741" y="52"/>
                  </a:lnTo>
                  <a:lnTo>
                    <a:pt x="653" y="62"/>
                  </a:lnTo>
                  <a:lnTo>
                    <a:pt x="570" y="73"/>
                  </a:lnTo>
                  <a:lnTo>
                    <a:pt x="491" y="85"/>
                  </a:lnTo>
                  <a:lnTo>
                    <a:pt x="418" y="98"/>
                  </a:lnTo>
                  <a:lnTo>
                    <a:pt x="349" y="111"/>
                  </a:lnTo>
                  <a:lnTo>
                    <a:pt x="286" y="124"/>
                  </a:lnTo>
                  <a:lnTo>
                    <a:pt x="177" y="153"/>
                  </a:lnTo>
                  <a:lnTo>
                    <a:pt x="92" y="185"/>
                  </a:lnTo>
                  <a:lnTo>
                    <a:pt x="34" y="218"/>
                  </a:lnTo>
                  <a:lnTo>
                    <a:pt x="0" y="270"/>
                  </a:lnTo>
                  <a:lnTo>
                    <a:pt x="4" y="288"/>
                  </a:lnTo>
                  <a:lnTo>
                    <a:pt x="60" y="339"/>
                  </a:lnTo>
                  <a:lnTo>
                    <a:pt x="131" y="371"/>
                  </a:lnTo>
                  <a:lnTo>
                    <a:pt x="229" y="402"/>
                  </a:lnTo>
                  <a:lnTo>
                    <a:pt x="349" y="430"/>
                  </a:lnTo>
                  <a:lnTo>
                    <a:pt x="418" y="443"/>
                  </a:lnTo>
                  <a:lnTo>
                    <a:pt x="491" y="455"/>
                  </a:lnTo>
                  <a:lnTo>
                    <a:pt x="570" y="467"/>
                  </a:lnTo>
                  <a:lnTo>
                    <a:pt x="653" y="478"/>
                  </a:lnTo>
                  <a:lnTo>
                    <a:pt x="741" y="488"/>
                  </a:lnTo>
                  <a:lnTo>
                    <a:pt x="833" y="497"/>
                  </a:lnTo>
                  <a:lnTo>
                    <a:pt x="929" y="506"/>
                  </a:lnTo>
                  <a:lnTo>
                    <a:pt x="1028" y="514"/>
                  </a:lnTo>
                  <a:lnTo>
                    <a:pt x="1132" y="521"/>
                  </a:lnTo>
                  <a:lnTo>
                    <a:pt x="1238" y="526"/>
                  </a:lnTo>
                  <a:lnTo>
                    <a:pt x="1347" y="531"/>
                  </a:lnTo>
                  <a:lnTo>
                    <a:pt x="1459" y="535"/>
                  </a:lnTo>
                  <a:lnTo>
                    <a:pt x="1574" y="538"/>
                  </a:lnTo>
                  <a:lnTo>
                    <a:pt x="1691" y="540"/>
                  </a:lnTo>
                  <a:lnTo>
                    <a:pt x="1810" y="540"/>
                  </a:lnTo>
                  <a:lnTo>
                    <a:pt x="1929" y="540"/>
                  </a:lnTo>
                  <a:lnTo>
                    <a:pt x="2046" y="538"/>
                  </a:lnTo>
                  <a:lnTo>
                    <a:pt x="2161" y="535"/>
                  </a:lnTo>
                  <a:lnTo>
                    <a:pt x="2273" y="531"/>
                  </a:lnTo>
                  <a:lnTo>
                    <a:pt x="2382" y="526"/>
                  </a:lnTo>
                  <a:lnTo>
                    <a:pt x="2488" y="521"/>
                  </a:lnTo>
                  <a:lnTo>
                    <a:pt x="2592" y="514"/>
                  </a:lnTo>
                  <a:lnTo>
                    <a:pt x="2691" y="506"/>
                  </a:lnTo>
                  <a:lnTo>
                    <a:pt x="2787" y="497"/>
                  </a:lnTo>
                  <a:lnTo>
                    <a:pt x="2879" y="488"/>
                  </a:lnTo>
                  <a:lnTo>
                    <a:pt x="2967" y="478"/>
                  </a:lnTo>
                  <a:lnTo>
                    <a:pt x="3050" y="467"/>
                  </a:lnTo>
                  <a:lnTo>
                    <a:pt x="3129" y="455"/>
                  </a:lnTo>
                  <a:lnTo>
                    <a:pt x="3202" y="443"/>
                  </a:lnTo>
                  <a:lnTo>
                    <a:pt x="3271" y="430"/>
                  </a:lnTo>
                  <a:lnTo>
                    <a:pt x="3334" y="416"/>
                  </a:lnTo>
                  <a:lnTo>
                    <a:pt x="3443" y="387"/>
                  </a:lnTo>
                  <a:lnTo>
                    <a:pt x="3528" y="355"/>
                  </a:lnTo>
                  <a:lnTo>
                    <a:pt x="3586" y="322"/>
                  </a:lnTo>
                  <a:lnTo>
                    <a:pt x="3620" y="270"/>
                  </a:lnTo>
                  <a:lnTo>
                    <a:pt x="3616" y="252"/>
                  </a:lnTo>
                  <a:lnTo>
                    <a:pt x="3560" y="201"/>
                  </a:lnTo>
                  <a:lnTo>
                    <a:pt x="3489" y="169"/>
                  </a:lnTo>
                  <a:lnTo>
                    <a:pt x="3391" y="139"/>
                  </a:lnTo>
                  <a:lnTo>
                    <a:pt x="3271" y="111"/>
                  </a:lnTo>
                  <a:lnTo>
                    <a:pt x="3202" y="98"/>
                  </a:lnTo>
                  <a:lnTo>
                    <a:pt x="3129" y="85"/>
                  </a:lnTo>
                  <a:lnTo>
                    <a:pt x="3050" y="73"/>
                  </a:lnTo>
                  <a:lnTo>
                    <a:pt x="2967" y="62"/>
                  </a:lnTo>
                  <a:lnTo>
                    <a:pt x="2879" y="52"/>
                  </a:lnTo>
                  <a:lnTo>
                    <a:pt x="2787" y="43"/>
                  </a:lnTo>
                  <a:lnTo>
                    <a:pt x="2691" y="34"/>
                  </a:lnTo>
                  <a:lnTo>
                    <a:pt x="2592" y="27"/>
                  </a:lnTo>
                  <a:lnTo>
                    <a:pt x="2488" y="20"/>
                  </a:lnTo>
                  <a:lnTo>
                    <a:pt x="2382" y="14"/>
                  </a:lnTo>
                  <a:lnTo>
                    <a:pt x="2273" y="9"/>
                  </a:lnTo>
                  <a:lnTo>
                    <a:pt x="2161" y="5"/>
                  </a:lnTo>
                  <a:lnTo>
                    <a:pt x="2046" y="2"/>
                  </a:lnTo>
                  <a:lnTo>
                    <a:pt x="1929" y="1"/>
                  </a:lnTo>
                  <a:lnTo>
                    <a:pt x="1810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720419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582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Сертификат дополнительного образования имеет 2 статуса:</vt:lpstr>
      <vt:lpstr>Организации, осуществляющие выдачу сертификатов:</vt:lpstr>
      <vt:lpstr>Для оформления заявления на получение сертификата понадобятся: </vt:lpstr>
      <vt:lpstr>Инструкция по отправке заявки: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Чернова</dc:creator>
  <cp:lastModifiedBy>Администратор</cp:lastModifiedBy>
  <cp:revision>42</cp:revision>
  <dcterms:created xsi:type="dcterms:W3CDTF">2019-04-25T05:43:58Z</dcterms:created>
  <dcterms:modified xsi:type="dcterms:W3CDTF">2019-07-10T02:54:57Z</dcterms:modified>
</cp:coreProperties>
</file>