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59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96D6-56D7-4045-BA29-DE4C59E271DF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3433-21FB-4F97-A927-566970337A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царскому указу 1699 года предписывалось вести летосчисление не от Сотворения </a:t>
            </a:r>
            <a:r>
              <a:rPr lang="ru-RU" dirty="0" err="1" smtClean="0"/>
              <a:t>мирf</a:t>
            </a:r>
            <a:r>
              <a:rPr lang="ru-RU" dirty="0" smtClean="0"/>
              <a:t>, а от Рождества Христова, и по вводимому в России юлианскому календарю день «</a:t>
            </a:r>
            <a:r>
              <a:rPr lang="ru-RU" dirty="0" err="1" smtClean="0"/>
              <a:t>новолетия</a:t>
            </a:r>
            <a:r>
              <a:rPr lang="ru-RU" dirty="0" smtClean="0"/>
              <a:t>», до того времени отмечавшийся на Руси 1 сентября, «по примеру всех христианских народов» отмечать 1 </a:t>
            </a:r>
            <a:r>
              <a:rPr lang="ru-RU" dirty="0" err="1" smtClean="0"/>
              <a:t>января.Москва</a:t>
            </a:r>
            <a:r>
              <a:rPr lang="ru-RU" dirty="0" smtClean="0"/>
              <a:t> праздновала новый год по царскому указу неделю. Город украсили можжевеловыми, еловыми и сосновыми </a:t>
            </a:r>
            <a:r>
              <a:rPr lang="ru-RU" dirty="0" err="1" smtClean="0"/>
              <a:t>ветвями.Традиция</a:t>
            </a:r>
            <a:r>
              <a:rPr lang="ru-RU" dirty="0" smtClean="0"/>
              <a:t> ставить ёлку в России пошла от немцев, в начале ХIХ века так праздновали сочельник петербургские немцы. В сочельник в их домах ставилась настоящая маленькая ёлочка, и в определённый час отец семейства снимал с неё покрывало. До начала 1840-х годов обычай ставить рождественскую ёлку в России не существовал, дворцовые ёлки были </a:t>
            </a:r>
            <a:r>
              <a:rPr lang="ru-RU" dirty="0" err="1" smtClean="0"/>
              <a:t>исключением.Первая</a:t>
            </a:r>
            <a:r>
              <a:rPr lang="ru-RU" dirty="0" smtClean="0"/>
              <a:t> публичная ёлка была организована в 1852 году в здании петербургского </a:t>
            </a:r>
            <a:r>
              <a:rPr lang="ru-RU" dirty="0" err="1" smtClean="0"/>
              <a:t>Екатерингофского</a:t>
            </a:r>
            <a:r>
              <a:rPr lang="ru-RU" dirty="0" smtClean="0"/>
              <a:t> вокзала..Часто нововведениям способствует коммерческий интерес, так, в начале XIX века выходцами из Швейцарии были кондитеры и им принадлежала идея продавать ёлки, украшенные фонариками, а также пряниками, конфетами и другими сладостями. Такие ёлки могли купить своим детям только состоятельные </a:t>
            </a:r>
            <a:r>
              <a:rPr lang="ru-RU" dirty="0" err="1" smtClean="0"/>
              <a:t>родителиТакже</a:t>
            </a:r>
            <a:r>
              <a:rPr lang="ru-RU" dirty="0" smtClean="0"/>
              <a:t> приглашение на ёлку было статусным явлением, было принято не скупиться на украшения. Ёлки украшали сладостями, засахаренными фруктами и «сахарными игрушками».В традиции также было увенчать ёлку Вифлеемской звездой (засиявшей в небе предвестницей Рождества) и украшалась разными блёстками.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3433-21FB-4F97-A927-566970337A43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3433-21FB-4F97-A927-566970337A4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3433-21FB-4F97-A927-566970337A4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3433-21FB-4F97-A927-566970337A4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возникновении пожара немедленно сообщите об этом в пожарную охрану по телефону 112, указав свою фамилию  и адрес по которому произошел пожар;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случае невозможности потушить пожар собственными силами, следует принять меры по ограничению распространения пожара на соседние помещения. С этой целью двери горящих помещений закрывают;</a:t>
            </a:r>
          </a:p>
          <a:p>
            <a:pPr lvl="0" algn="just">
              <a:buFontTx/>
              <a:buChar char="-"/>
            </a:pPr>
            <a:r>
              <a:rPr lang="ru-RU" b="1" dirty="0" smtClean="0"/>
              <a:t>нельзя прятаться под кровать, под стол, в шкаф, дым тебя везде найдет;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покинув квартиру сразу же сообщи соседям, во-первых они быстрее начнут помогать вам, во-вторых они должны принять меры и для своего спасения;</a:t>
            </a:r>
          </a:p>
          <a:p>
            <a:pPr algn="just"/>
            <a:r>
              <a:rPr lang="ru-RU" b="1" dirty="0" smtClean="0"/>
              <a:t>Но пожар может произойти не только в твоей квартире, такое может случиться и на лестничной площадке.</a:t>
            </a:r>
          </a:p>
          <a:p>
            <a:pPr algn="just"/>
            <a:r>
              <a:rPr lang="ru-RU" b="1" dirty="0" smtClean="0"/>
              <a:t>Запомни 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ты не можешь покинуть квартиру, закрой дверь с помощью мокрой ткани  закрой все щели в дверях , закрой окна; 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в квартире нет телефона, выйди на балкон плотно закрой за собой дверь и кричи о том , что в подъезде пожар;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Ожидая приезда пожарных, не терять головы и не выпрыгивать из окна;</a:t>
            </a:r>
          </a:p>
          <a:p>
            <a:pPr algn="just"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приезду пожарной охраны, выполняй все требований пожарных, они лучше знают как тебя спасти.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03433-21FB-4F97-A927-566970337A43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09606-194E-4ACF-ACC4-A7B5C5781C39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E884A-24B6-43A0-8844-C1FB74D455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надзорной деятельности и профилактической работы  </a:t>
            </a:r>
            <a:br>
              <a:rPr lang="ru-RU" sz="20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Кемерово, г. Берёзовского и Кемеровского района </a:t>
            </a:r>
            <a:br>
              <a:rPr lang="ru-RU" sz="20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УНДПР  Главного управления  МЧС России  </a:t>
            </a:r>
            <a:br>
              <a:rPr lang="ru-RU" sz="20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Кемеровской области -Кузбассу</a:t>
            </a:r>
            <a:r>
              <a:rPr lang="ru-RU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638800"/>
            <a:ext cx="6400800" cy="59851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Кемерово 2020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67335"/>
            <a:ext cx="82089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МЕРЫ ПОЖАРНОЙ БЕЗОПАСНОСТИ ПРИ ПРОВЕДЕНИИ НОВОГОДНИХ ПРАЗДНИКОВ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berkut.depon72.ru/wp-content/uploads/sites/154/2020/11/det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xn--115-5cdar4cva3ak.xn--80ahb4c.xn--p1ai/images/stories/bezop/na-main-page/Cor3.jpg"/>
          <p:cNvPicPr/>
          <p:nvPr/>
        </p:nvPicPr>
        <p:blipFill>
          <a:blip r:embed="rId2" cstate="print"/>
          <a:srcRect t="2167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для презентации\плака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96845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s1.livemaster.ru/storage/f2/76/b5526a0ea172969fc431c43debof--manufacture-a-set-of-napkins-for-decoupage-no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vm.edupressa.ru/wp-content/uploads/2018/07/VM_2014_12_01_N31-1ng-1024x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3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овогодний салю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chemeClr val="bg1"/>
                </a:solidFill>
              </a:rPr>
              <a:t>Достоверно известно, что первый документально зафиксированный праздничный салют в России состоялся в 1709 году во времена правления императора Петра I. Царь возвращался в Москву с победой под Полтавой, а столица встречала его выстрелами из различных пушек в воздух. Впрочем, сама практика поджигания взрывоопасных предметов, которые ярко разлетаются и шумят, зародилась намного раньше, более тысячи лет назад.</a:t>
            </a:r>
          </a:p>
          <a:p>
            <a:pPr algn="just" fontAlgn="base"/>
            <a:r>
              <a:rPr lang="ru-RU" sz="2000" dirty="0">
                <a:solidFill>
                  <a:schemeClr val="bg1"/>
                </a:solidFill>
              </a:rPr>
              <a:t>Конечно, мировыми первопроходцами здесь, как и в деле обращения с порохом, были китайцы, и изначальная форма салюта представляла собой простое бросание бамбуковой палки, начиненной взрывным веществом, в костер. Такого рода шумовой салют использовался китайцами для отпугивания злых духов. По распространенной исторической версии, автором заветного состава пороха был обычным поваром, искавшим неожиданное сочетание специй и других несъедобных веществ. Неизвестный исследователь смешал одновременно нитрат калия, уголь и серу, получив примитивный прототип современного пороха.</a:t>
            </a:r>
          </a:p>
          <a:p>
            <a:pPr algn="just" fontAlgn="base"/>
            <a:r>
              <a:rPr lang="ru-RU" sz="2000" dirty="0">
                <a:solidFill>
                  <a:schemeClr val="bg1"/>
                </a:solidFill>
              </a:rPr>
              <a:t>Затем идею бросания палки в огонь развил монах Ли </a:t>
            </a:r>
            <a:r>
              <a:rPr lang="ru-RU" sz="2000" dirty="0" err="1">
                <a:solidFill>
                  <a:schemeClr val="bg1"/>
                </a:solidFill>
              </a:rPr>
              <a:t>Тянь</a:t>
            </a:r>
            <a:r>
              <a:rPr lang="ru-RU" sz="2000" dirty="0">
                <a:solidFill>
                  <a:schemeClr val="bg1"/>
                </a:solidFill>
              </a:rPr>
              <a:t>, проживавший в городе </a:t>
            </a:r>
            <a:r>
              <a:rPr lang="ru-RU" sz="2000" dirty="0" err="1">
                <a:solidFill>
                  <a:schemeClr val="bg1"/>
                </a:solidFill>
              </a:rPr>
              <a:t>Люянг</a:t>
            </a:r>
            <a:r>
              <a:rPr lang="ru-RU" sz="2000" dirty="0">
                <a:solidFill>
                  <a:schemeClr val="bg1"/>
                </a:solidFill>
              </a:rPr>
              <a:t>. Именно он усовершенствовал состав пороха и придумал фейерверк. Кстати, китайский город </a:t>
            </a:r>
            <a:r>
              <a:rPr lang="ru-RU" sz="2000" dirty="0" err="1">
                <a:solidFill>
                  <a:schemeClr val="bg1"/>
                </a:solidFill>
              </a:rPr>
              <a:t>Люянг</a:t>
            </a:r>
            <a:r>
              <a:rPr lang="ru-RU" sz="2000" dirty="0">
                <a:solidFill>
                  <a:schemeClr val="bg1"/>
                </a:solidFill>
              </a:rPr>
              <a:t> не растерял традиций, заложенных Ли Тянем, и до сих пор остается мировым лидером в производстве различной хитрой пиротехники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Новогодний салю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305342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</a:rPr>
              <a:t>Позднее китайские военные стали применять фейерверки для отпугивания многочисленных отрядов монголов – яркое зарево и шум, объяснений которому не было, очень пугали кочевников.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Для этих целей небольшие заряды с порохом привязывались к стрелам и запускались в воздух. Собственно, таким образом, китайцы получили современную технологию запуска салюта, конечно, с большой поправкой на исторический период.</a:t>
            </a:r>
          </a:p>
          <a:p>
            <a:pPr fontAlgn="base"/>
            <a:r>
              <a:rPr lang="ru-RU" dirty="0" smtClean="0">
                <a:solidFill>
                  <a:schemeClr val="bg1"/>
                </a:solidFill>
              </a:rPr>
              <a:t>Уже намного позже порох, а вместе с ними фейерверки, попали в Европу, а оттуда перекочевали и в Россию.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thumbs.dreamstime.com/b/fourth-july-firework-background-vector-54667032.jpg"/>
          <p:cNvPicPr/>
          <p:nvPr/>
        </p:nvPicPr>
        <p:blipFill>
          <a:blip r:embed="rId3" cstate="print"/>
          <a:srcRect b="154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764704"/>
            <a:ext cx="8460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ри неправильном использовании пиротехническое </a:t>
            </a:r>
            <a:r>
              <a:rPr lang="ru-RU" sz="2800" dirty="0" smtClean="0">
                <a:solidFill>
                  <a:schemeClr val="bg1"/>
                </a:solidFill>
              </a:rPr>
              <a:t>устройство можно нанести физический вред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85293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пиротехника детям не игрушка.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xn----ftbbfbrpt4aeb.xn--p1ai/wp-content/uploads/2019/12/Zapomni-navsegda-Pozhar-ne-shutka-Petarda-ne-i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276872"/>
            <a:ext cx="8305800" cy="936104"/>
          </a:xfrm>
        </p:spPr>
        <p:txBody>
          <a:bodyPr>
            <a:normAutofit/>
          </a:bodyPr>
          <a:lstStyle/>
          <a:p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305800" cy="151216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 надзорной </a:t>
            </a:r>
            <a: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Кузбассу</a:t>
            </a:r>
            <a:br>
              <a:rPr lang="ru-RU" sz="1800" b="1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https://serbina-sv.ru/images/pozh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erbina-sv.ru/images/pozhar-io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728</Words>
  <Application>Microsoft Office PowerPoint</Application>
  <PresentationFormat>Экран (4:3)</PresentationFormat>
  <Paragraphs>29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Отдел надзорной деятельности и профилактической работы   г. Кемерово, г. Берёзовского и Кемеровского района  УНДПР  Главного управления  МЧС России   по Кемеровской области -Кузбассу 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     Отдел надзорной -Кузбассу 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надзорной деятельности и профилактической работы   г. Кемерово, г. Берёзовского и Кемеровского района  УНДПР  Главного управления  МЧС России   по Кемеровской области -Кузбассу</dc:title>
  <dc:creator>Пользователь</dc:creator>
  <cp:lastModifiedBy>Пользователь</cp:lastModifiedBy>
  <cp:revision>8</cp:revision>
  <dcterms:created xsi:type="dcterms:W3CDTF">2020-12-14T10:39:12Z</dcterms:created>
  <dcterms:modified xsi:type="dcterms:W3CDTF">2020-12-14T11:52:07Z</dcterms:modified>
</cp:coreProperties>
</file>